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9" r:id="rId3"/>
    <p:sldId id="260" r:id="rId4"/>
    <p:sldId id="261" r:id="rId5"/>
    <p:sldId id="262" r:id="rId6"/>
    <p:sldId id="263" r:id="rId7"/>
    <p:sldId id="264" r:id="rId8"/>
    <p:sldId id="266" r:id="rId9"/>
    <p:sldId id="267" r:id="rId10"/>
    <p:sldId id="268" r:id="rId11"/>
    <p:sldId id="275" r:id="rId12"/>
    <p:sldId id="276" r:id="rId13"/>
    <p:sldId id="269" r:id="rId14"/>
    <p:sldId id="270" r:id="rId15"/>
    <p:sldId id="271" r:id="rId16"/>
    <p:sldId id="272" r:id="rId17"/>
    <p:sldId id="274" r:id="rId18"/>
    <p:sldId id="27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3A679F-92D8-49B5-B069-FC14C3377313}" v="221" dt="2020-12-22T19:05:42.583"/>
    <p1510:client id="{D16ABBCD-A898-43CD-9061-2FD3827C482B}" v="147" dt="2020-12-22T19:34:02.3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12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dica Caspirovschi" userId="cc2177eb5790e4b1" providerId="Windows Live" clId="Web-{C83A679F-92D8-49B5-B069-FC14C3377313}"/>
    <pc:docChg chg="addSld delSld modSld">
      <pc:chgData name="Rodica Caspirovschi" userId="cc2177eb5790e4b1" providerId="Windows Live" clId="Web-{C83A679F-92D8-49B5-B069-FC14C3377313}" dt="2020-12-22T19:05:42.583" v="224" actId="14100"/>
      <pc:docMkLst>
        <pc:docMk/>
      </pc:docMkLst>
      <pc:sldChg chg="modSp del">
        <pc:chgData name="Rodica Caspirovschi" userId="cc2177eb5790e4b1" providerId="Windows Live" clId="Web-{C83A679F-92D8-49B5-B069-FC14C3377313}" dt="2020-12-22T18:36:39.736" v="14"/>
        <pc:sldMkLst>
          <pc:docMk/>
          <pc:sldMk cId="521040635" sldId="256"/>
        </pc:sldMkLst>
        <pc:spChg chg="mod">
          <ac:chgData name="Rodica Caspirovschi" userId="cc2177eb5790e4b1" providerId="Windows Live" clId="Web-{C83A679F-92D8-49B5-B069-FC14C3377313}" dt="2020-12-22T18:35:58.500" v="3" actId="14100"/>
          <ac:spMkLst>
            <pc:docMk/>
            <pc:sldMk cId="521040635" sldId="256"/>
            <ac:spMk id="2" creationId="{00000000-0000-0000-0000-000000000000}"/>
          </ac:spMkLst>
        </pc:spChg>
      </pc:sldChg>
      <pc:sldChg chg="addSp modSp new del mod setBg">
        <pc:chgData name="Rodica Caspirovschi" userId="cc2177eb5790e4b1" providerId="Windows Live" clId="Web-{C83A679F-92D8-49B5-B069-FC14C3377313}" dt="2020-12-22T18:37:27.909" v="17"/>
        <pc:sldMkLst>
          <pc:docMk/>
          <pc:sldMk cId="3511123203" sldId="257"/>
        </pc:sldMkLst>
        <pc:spChg chg="add mod">
          <ac:chgData name="Rodica Caspirovschi" userId="cc2177eb5790e4b1" providerId="Windows Live" clId="Web-{C83A679F-92D8-49B5-B069-FC14C3377313}" dt="2020-12-22T18:36:48.346" v="15"/>
          <ac:spMkLst>
            <pc:docMk/>
            <pc:sldMk cId="3511123203" sldId="257"/>
            <ac:spMk id="2" creationId="{04019B99-5A7F-49E4-86A6-ED4321C3A7C8}"/>
          </ac:spMkLst>
        </pc:spChg>
        <pc:grpChg chg="add">
          <ac:chgData name="Rodica Caspirovschi" userId="cc2177eb5790e4b1" providerId="Windows Live" clId="Web-{C83A679F-92D8-49B5-B069-FC14C3377313}" dt="2020-12-22T18:36:48.346" v="15"/>
          <ac:grpSpMkLst>
            <pc:docMk/>
            <pc:sldMk cId="3511123203" sldId="257"/>
            <ac:grpSpMk id="8" creationId="{88C9B83F-64CD-41C1-925F-A08801FFD0BD}"/>
          </ac:grpSpMkLst>
        </pc:grpChg>
        <pc:picChg chg="add">
          <ac:chgData name="Rodica Caspirovschi" userId="cc2177eb5790e4b1" providerId="Windows Live" clId="Web-{C83A679F-92D8-49B5-B069-FC14C3377313}" dt="2020-12-22T18:36:48.346" v="15"/>
          <ac:picMkLst>
            <pc:docMk/>
            <pc:sldMk cId="3511123203" sldId="257"/>
            <ac:picMk id="4" creationId="{E5448100-3C9F-4A01-94C6-8DAAAD16791A}"/>
          </ac:picMkLst>
        </pc:picChg>
      </pc:sldChg>
      <pc:sldChg chg="addSp modSp new mod setBg">
        <pc:chgData name="Rodica Caspirovschi" userId="cc2177eb5790e4b1" providerId="Windows Live" clId="Web-{C83A679F-92D8-49B5-B069-FC14C3377313}" dt="2020-12-22T18:38:21.255" v="26"/>
        <pc:sldMkLst>
          <pc:docMk/>
          <pc:sldMk cId="2807584499" sldId="258"/>
        </pc:sldMkLst>
        <pc:spChg chg="add mod">
          <ac:chgData name="Rodica Caspirovschi" userId="cc2177eb5790e4b1" providerId="Windows Live" clId="Web-{C83A679F-92D8-49B5-B069-FC14C3377313}" dt="2020-12-22T18:38:21.255" v="26"/>
          <ac:spMkLst>
            <pc:docMk/>
            <pc:sldMk cId="2807584499" sldId="258"/>
            <ac:spMk id="2" creationId="{59778BD2-A56F-4E91-82AE-2C796D7EF8E3}"/>
          </ac:spMkLst>
        </pc:spChg>
        <pc:grpChg chg="add">
          <ac:chgData name="Rodica Caspirovschi" userId="cc2177eb5790e4b1" providerId="Windows Live" clId="Web-{C83A679F-92D8-49B5-B069-FC14C3377313}" dt="2020-12-22T18:38:21.255" v="26"/>
          <ac:grpSpMkLst>
            <pc:docMk/>
            <pc:sldMk cId="2807584499" sldId="258"/>
            <ac:grpSpMk id="8" creationId="{88C9B83F-64CD-41C1-925F-A08801FFD0BD}"/>
          </ac:grpSpMkLst>
        </pc:grpChg>
        <pc:picChg chg="add">
          <ac:chgData name="Rodica Caspirovschi" userId="cc2177eb5790e4b1" providerId="Windows Live" clId="Web-{C83A679F-92D8-49B5-B069-FC14C3377313}" dt="2020-12-22T18:38:21.255" v="26"/>
          <ac:picMkLst>
            <pc:docMk/>
            <pc:sldMk cId="2807584499" sldId="258"/>
            <ac:picMk id="4" creationId="{C4C722BA-4E96-4896-A1E2-AEFE5BC9F231}"/>
          </ac:picMkLst>
        </pc:picChg>
      </pc:sldChg>
      <pc:sldChg chg="addSp delSp modSp new mod setBg">
        <pc:chgData name="Rodica Caspirovschi" userId="cc2177eb5790e4b1" providerId="Windows Live" clId="Web-{C83A679F-92D8-49B5-B069-FC14C3377313}" dt="2020-12-22T18:55:59.222" v="217" actId="20577"/>
        <pc:sldMkLst>
          <pc:docMk/>
          <pc:sldMk cId="999328465" sldId="259"/>
        </pc:sldMkLst>
        <pc:spChg chg="add mod">
          <ac:chgData name="Rodica Caspirovschi" userId="cc2177eb5790e4b1" providerId="Windows Live" clId="Web-{C83A679F-92D8-49B5-B069-FC14C3377313}" dt="2020-12-22T18:55:59.222" v="217" actId="20577"/>
          <ac:spMkLst>
            <pc:docMk/>
            <pc:sldMk cId="999328465" sldId="259"/>
            <ac:spMk id="2" creationId="{3218F979-08D9-4F28-866F-012B1192F4EE}"/>
          </ac:spMkLst>
        </pc:spChg>
        <pc:spChg chg="add del">
          <ac:chgData name="Rodica Caspirovschi" userId="cc2177eb5790e4b1" providerId="Windows Live" clId="Web-{C83A679F-92D8-49B5-B069-FC14C3377313}" dt="2020-12-22T18:39:47.585" v="40"/>
          <ac:spMkLst>
            <pc:docMk/>
            <pc:sldMk cId="999328465" sldId="259"/>
            <ac:spMk id="19" creationId="{2783C067-F8BF-4755-B516-8A0CD74CF60C}"/>
          </ac:spMkLst>
        </pc:spChg>
        <pc:spChg chg="add del">
          <ac:chgData name="Rodica Caspirovschi" userId="cc2177eb5790e4b1" providerId="Windows Live" clId="Web-{C83A679F-92D8-49B5-B069-FC14C3377313}" dt="2020-12-22T18:39:47.585" v="40"/>
          <ac:spMkLst>
            <pc:docMk/>
            <pc:sldMk cId="999328465" sldId="259"/>
            <ac:spMk id="21" creationId="{2ED796EC-E7FF-46DB-B912-FB08BF12AA6E}"/>
          </ac:spMkLst>
        </pc:spChg>
        <pc:spChg chg="add del">
          <ac:chgData name="Rodica Caspirovschi" userId="cc2177eb5790e4b1" providerId="Windows Live" clId="Web-{C83A679F-92D8-49B5-B069-FC14C3377313}" dt="2020-12-22T18:39:47.585" v="40"/>
          <ac:spMkLst>
            <pc:docMk/>
            <pc:sldMk cId="999328465" sldId="259"/>
            <ac:spMk id="23" creationId="{549A2DAB-B431-487D-95AD-BB0FECB49E57}"/>
          </ac:spMkLst>
        </pc:spChg>
        <pc:spChg chg="add">
          <ac:chgData name="Rodica Caspirovschi" userId="cc2177eb5790e4b1" providerId="Windows Live" clId="Web-{C83A679F-92D8-49B5-B069-FC14C3377313}" dt="2020-12-22T18:39:47.616" v="41"/>
          <ac:spMkLst>
            <pc:docMk/>
            <pc:sldMk cId="999328465" sldId="259"/>
            <ac:spMk id="24" creationId="{66D61E08-70C3-48D8-BEA0-787111DC30DA}"/>
          </ac:spMkLst>
        </pc:spChg>
        <pc:spChg chg="add del">
          <ac:chgData name="Rodica Caspirovschi" userId="cc2177eb5790e4b1" providerId="Windows Live" clId="Web-{C83A679F-92D8-49B5-B069-FC14C3377313}" dt="2020-12-22T18:39:47.585" v="40"/>
          <ac:spMkLst>
            <pc:docMk/>
            <pc:sldMk cId="999328465" sldId="259"/>
            <ac:spMk id="25" creationId="{0819F787-32B4-46A8-BC57-C6571BCEE243}"/>
          </ac:spMkLst>
        </pc:spChg>
        <pc:spChg chg="add">
          <ac:chgData name="Rodica Caspirovschi" userId="cc2177eb5790e4b1" providerId="Windows Live" clId="Web-{C83A679F-92D8-49B5-B069-FC14C3377313}" dt="2020-12-22T18:39:47.616" v="41"/>
          <ac:spMkLst>
            <pc:docMk/>
            <pc:sldMk cId="999328465" sldId="259"/>
            <ac:spMk id="26" creationId="{FC55298F-0AE5-478E-AD2B-03C2614C5833}"/>
          </ac:spMkLst>
        </pc:spChg>
        <pc:spChg chg="add">
          <ac:chgData name="Rodica Caspirovschi" userId="cc2177eb5790e4b1" providerId="Windows Live" clId="Web-{C83A679F-92D8-49B5-B069-FC14C3377313}" dt="2020-12-22T18:39:47.616" v="41"/>
          <ac:spMkLst>
            <pc:docMk/>
            <pc:sldMk cId="999328465" sldId="259"/>
            <ac:spMk id="28" creationId="{C180E4EA-0B63-4779-A895-7E90E71088F3}"/>
          </ac:spMkLst>
        </pc:spChg>
        <pc:spChg chg="add">
          <ac:chgData name="Rodica Caspirovschi" userId="cc2177eb5790e4b1" providerId="Windows Live" clId="Web-{C83A679F-92D8-49B5-B069-FC14C3377313}" dt="2020-12-22T18:39:47.616" v="41"/>
          <ac:spMkLst>
            <pc:docMk/>
            <pc:sldMk cId="999328465" sldId="259"/>
            <ac:spMk id="30" creationId="{CEE01D9D-3DE8-4EED-B0D3-8F3C79CC7673}"/>
          </ac:spMkLst>
        </pc:spChg>
        <pc:spChg chg="add">
          <ac:chgData name="Rodica Caspirovschi" userId="cc2177eb5790e4b1" providerId="Windows Live" clId="Web-{C83A679F-92D8-49B5-B069-FC14C3377313}" dt="2020-12-22T18:39:47.616" v="41"/>
          <ac:spMkLst>
            <pc:docMk/>
            <pc:sldMk cId="999328465" sldId="259"/>
            <ac:spMk id="32" creationId="{89AF5CE9-607F-43F4-8983-DCD6DA4051FD}"/>
          </ac:spMkLst>
        </pc:spChg>
        <pc:spChg chg="add">
          <ac:chgData name="Rodica Caspirovschi" userId="cc2177eb5790e4b1" providerId="Windows Live" clId="Web-{C83A679F-92D8-49B5-B069-FC14C3377313}" dt="2020-12-22T18:39:47.616" v="41"/>
          <ac:spMkLst>
            <pc:docMk/>
            <pc:sldMk cId="999328465" sldId="259"/>
            <ac:spMk id="34" creationId="{6EEA2DBD-9E1E-4521-8C01-F32AD18A89E3}"/>
          </ac:spMkLst>
        </pc:spChg>
        <pc:spChg chg="add">
          <ac:chgData name="Rodica Caspirovschi" userId="cc2177eb5790e4b1" providerId="Windows Live" clId="Web-{C83A679F-92D8-49B5-B069-FC14C3377313}" dt="2020-12-22T18:39:47.616" v="41"/>
          <ac:spMkLst>
            <pc:docMk/>
            <pc:sldMk cId="999328465" sldId="259"/>
            <ac:spMk id="36" creationId="{15BBD2C1-BA9B-46A9-A27A-33498B169272}"/>
          </ac:spMkLst>
        </pc:spChg>
        <pc:grpChg chg="add del">
          <ac:chgData name="Rodica Caspirovschi" userId="cc2177eb5790e4b1" providerId="Windows Live" clId="Web-{C83A679F-92D8-49B5-B069-FC14C3377313}" dt="2020-12-22T18:39:43.757" v="38"/>
          <ac:grpSpMkLst>
            <pc:docMk/>
            <pc:sldMk cId="999328465" sldId="259"/>
            <ac:grpSpMk id="5" creationId="{88C9B83F-64CD-41C1-925F-A08801FFD0BD}"/>
          </ac:grpSpMkLst>
        </pc:grpChg>
        <pc:grpChg chg="add del">
          <ac:chgData name="Rodica Caspirovschi" userId="cc2177eb5790e4b1" providerId="Windows Live" clId="Web-{C83A679F-92D8-49B5-B069-FC14C3377313}" dt="2020-12-22T18:39:47.585" v="40"/>
          <ac:grpSpMkLst>
            <pc:docMk/>
            <pc:sldMk cId="999328465" sldId="259"/>
            <ac:grpSpMk id="7" creationId="{28460BD8-AE3F-4AC9-9D0B-717052AA5D3A}"/>
          </ac:grpSpMkLst>
        </pc:grpChg>
        <pc:grpChg chg="add del">
          <ac:chgData name="Rodica Caspirovschi" userId="cc2177eb5790e4b1" providerId="Windows Live" clId="Web-{C83A679F-92D8-49B5-B069-FC14C3377313}" dt="2020-12-22T18:39:35.194" v="36"/>
          <ac:grpSpMkLst>
            <pc:docMk/>
            <pc:sldMk cId="999328465" sldId="259"/>
            <ac:grpSpMk id="8" creationId="{88C9B83F-64CD-41C1-925F-A08801FFD0BD}"/>
          </ac:grpSpMkLst>
        </pc:grpChg>
        <pc:grpChg chg="add">
          <ac:chgData name="Rodica Caspirovschi" userId="cc2177eb5790e4b1" providerId="Windows Live" clId="Web-{C83A679F-92D8-49B5-B069-FC14C3377313}" dt="2020-12-22T18:39:47.616" v="41"/>
          <ac:grpSpMkLst>
            <pc:docMk/>
            <pc:sldMk cId="999328465" sldId="259"/>
            <ac:grpSpMk id="31" creationId="{88C9B83F-64CD-41C1-925F-A08801FFD0BD}"/>
          </ac:grpSpMkLst>
        </pc:grpChg>
        <pc:picChg chg="add del">
          <ac:chgData name="Rodica Caspirovschi" userId="cc2177eb5790e4b1" providerId="Windows Live" clId="Web-{C83A679F-92D8-49B5-B069-FC14C3377313}" dt="2020-12-22T18:39:35.194" v="36"/>
          <ac:picMkLst>
            <pc:docMk/>
            <pc:sldMk cId="999328465" sldId="259"/>
            <ac:picMk id="4" creationId="{4EA31250-48F7-4873-9FB1-6591D45AEDD7}"/>
          </ac:picMkLst>
        </pc:picChg>
        <pc:picChg chg="add del">
          <ac:chgData name="Rodica Caspirovschi" userId="cc2177eb5790e4b1" providerId="Windows Live" clId="Web-{C83A679F-92D8-49B5-B069-FC14C3377313}" dt="2020-12-22T18:39:43.757" v="38"/>
          <ac:picMkLst>
            <pc:docMk/>
            <pc:sldMk cId="999328465" sldId="259"/>
            <ac:picMk id="6" creationId="{0256C5B5-5712-4DE2-8E46-7135484188F6}"/>
          </ac:picMkLst>
        </pc:picChg>
        <pc:picChg chg="add">
          <ac:chgData name="Rodica Caspirovschi" userId="cc2177eb5790e4b1" providerId="Windows Live" clId="Web-{C83A679F-92D8-49B5-B069-FC14C3377313}" dt="2020-12-22T18:39:47.616" v="41"/>
          <ac:picMkLst>
            <pc:docMk/>
            <pc:sldMk cId="999328465" sldId="259"/>
            <ac:picMk id="33" creationId="{B2B227D0-B71B-4B91-AE1D-7DFFF9AD463B}"/>
          </ac:picMkLst>
        </pc:picChg>
        <pc:cxnChg chg="add">
          <ac:chgData name="Rodica Caspirovschi" userId="cc2177eb5790e4b1" providerId="Windows Live" clId="Web-{C83A679F-92D8-49B5-B069-FC14C3377313}" dt="2020-12-22T18:39:47.616" v="41"/>
          <ac:cxnSpMkLst>
            <pc:docMk/>
            <pc:sldMk cId="999328465" sldId="259"/>
            <ac:cxnSpMk id="20" creationId="{A57C1A16-B8AB-4D99-A195-A38F556A6486}"/>
          </ac:cxnSpMkLst>
        </pc:cxnChg>
        <pc:cxnChg chg="add">
          <ac:chgData name="Rodica Caspirovschi" userId="cc2177eb5790e4b1" providerId="Windows Live" clId="Web-{C83A679F-92D8-49B5-B069-FC14C3377313}" dt="2020-12-22T18:39:47.616" v="41"/>
          <ac:cxnSpMkLst>
            <pc:docMk/>
            <pc:sldMk cId="999328465" sldId="259"/>
            <ac:cxnSpMk id="22" creationId="{F8A9B20B-D1DD-4573-B5EC-558029519236}"/>
          </ac:cxnSpMkLst>
        </pc:cxnChg>
        <pc:cxnChg chg="add del">
          <ac:chgData name="Rodica Caspirovschi" userId="cc2177eb5790e4b1" providerId="Windows Live" clId="Web-{C83A679F-92D8-49B5-B069-FC14C3377313}" dt="2020-12-22T18:39:47.585" v="40"/>
          <ac:cxnSpMkLst>
            <pc:docMk/>
            <pc:sldMk cId="999328465" sldId="259"/>
            <ac:cxnSpMk id="27" creationId="{C5ECDEE1-7093-418F-9CF5-24EEB115C1C1}"/>
          </ac:cxnSpMkLst>
        </pc:cxnChg>
        <pc:cxnChg chg="add del">
          <ac:chgData name="Rodica Caspirovschi" userId="cc2177eb5790e4b1" providerId="Windows Live" clId="Web-{C83A679F-92D8-49B5-B069-FC14C3377313}" dt="2020-12-22T18:39:47.585" v="40"/>
          <ac:cxnSpMkLst>
            <pc:docMk/>
            <pc:sldMk cId="999328465" sldId="259"/>
            <ac:cxnSpMk id="29" creationId="{045062AF-EB11-4651-BC4A-4DA21768DE8E}"/>
          </ac:cxnSpMkLst>
        </pc:cxnChg>
      </pc:sldChg>
      <pc:sldChg chg="addSp delSp modSp new mod setBg">
        <pc:chgData name="Rodica Caspirovschi" userId="cc2177eb5790e4b1" providerId="Windows Live" clId="Web-{C83A679F-92D8-49B5-B069-FC14C3377313}" dt="2020-12-22T18:52:04.935" v="209" actId="20577"/>
        <pc:sldMkLst>
          <pc:docMk/>
          <pc:sldMk cId="803630697" sldId="260"/>
        </pc:sldMkLst>
        <pc:spChg chg="add mod">
          <ac:chgData name="Rodica Caspirovschi" userId="cc2177eb5790e4b1" providerId="Windows Live" clId="Web-{C83A679F-92D8-49B5-B069-FC14C3377313}" dt="2020-12-22T18:48:48.554" v="166" actId="1076"/>
          <ac:spMkLst>
            <pc:docMk/>
            <pc:sldMk cId="803630697" sldId="260"/>
            <ac:spMk id="2" creationId="{F7C2E8F0-56F8-4C0E-9D5F-E969C165996C}"/>
          </ac:spMkLst>
        </pc:spChg>
        <pc:spChg chg="add mod">
          <ac:chgData name="Rodica Caspirovschi" userId="cc2177eb5790e4b1" providerId="Windows Live" clId="Web-{C83A679F-92D8-49B5-B069-FC14C3377313}" dt="2020-12-22T18:42:57.450" v="64" actId="20577"/>
          <ac:spMkLst>
            <pc:docMk/>
            <pc:sldMk cId="803630697" sldId="260"/>
            <ac:spMk id="3" creationId="{0E20559C-15BD-48D9-9412-F27211D34802}"/>
          </ac:spMkLst>
        </pc:spChg>
        <pc:spChg chg="add mod">
          <ac:chgData name="Rodica Caspirovschi" userId="cc2177eb5790e4b1" providerId="Windows Live" clId="Web-{C83A679F-92D8-49B5-B069-FC14C3377313}" dt="2020-12-22T18:50:13.384" v="193" actId="20577"/>
          <ac:spMkLst>
            <pc:docMk/>
            <pc:sldMk cId="803630697" sldId="260"/>
            <ac:spMk id="4" creationId="{51D647F3-1F61-463B-998B-E4906491FCDA}"/>
          </ac:spMkLst>
        </pc:spChg>
        <pc:spChg chg="add">
          <ac:chgData name="Rodica Caspirovschi" userId="cc2177eb5790e4b1" providerId="Windows Live" clId="Web-{C83A679F-92D8-49B5-B069-FC14C3377313}" dt="2020-12-22T18:43:11.310" v="68"/>
          <ac:spMkLst>
            <pc:docMk/>
            <pc:sldMk cId="803630697" sldId="260"/>
            <ac:spMk id="6" creationId="{E80B86A7-A1EC-475B-9166-88902B033A38}"/>
          </ac:spMkLst>
        </pc:spChg>
        <pc:spChg chg="add mod">
          <ac:chgData name="Rodica Caspirovschi" userId="cc2177eb5790e4b1" providerId="Windows Live" clId="Web-{C83A679F-92D8-49B5-B069-FC14C3377313}" dt="2020-12-22T18:50:13.463" v="196" actId="20577"/>
          <ac:spMkLst>
            <pc:docMk/>
            <pc:sldMk cId="803630697" sldId="260"/>
            <ac:spMk id="7" creationId="{F82658C4-73DA-411C-8AC9-A73D174E7D4F}"/>
          </ac:spMkLst>
        </pc:spChg>
        <pc:spChg chg="add mod">
          <ac:chgData name="Rodica Caspirovschi" userId="cc2177eb5790e4b1" providerId="Windows Live" clId="Web-{C83A679F-92D8-49B5-B069-FC14C3377313}" dt="2020-12-22T18:52:04.935" v="209" actId="20577"/>
          <ac:spMkLst>
            <pc:docMk/>
            <pc:sldMk cId="803630697" sldId="260"/>
            <ac:spMk id="19" creationId="{87B53395-5FEC-49C6-AF97-0EEEF2915A91}"/>
          </ac:spMkLst>
        </pc:spChg>
        <pc:spChg chg="add">
          <ac:chgData name="Rodica Caspirovschi" userId="cc2177eb5790e4b1" providerId="Windows Live" clId="Web-{C83A679F-92D8-49B5-B069-FC14C3377313}" dt="2020-12-22T18:43:11.310" v="68"/>
          <ac:spMkLst>
            <pc:docMk/>
            <pc:sldMk cId="803630697" sldId="260"/>
            <ac:spMk id="22" creationId="{C2C29CB1-9F74-4879-A6AF-AEA67B6F1F4D}"/>
          </ac:spMkLst>
        </pc:spChg>
        <pc:spChg chg="add">
          <ac:chgData name="Rodica Caspirovschi" userId="cc2177eb5790e4b1" providerId="Windows Live" clId="Web-{C83A679F-92D8-49B5-B069-FC14C3377313}" dt="2020-12-22T18:43:11.310" v="68"/>
          <ac:spMkLst>
            <pc:docMk/>
            <pc:sldMk cId="803630697" sldId="260"/>
            <ac:spMk id="24" creationId="{7E2C7115-5336-410C-AD71-0F0952A2E5A7}"/>
          </ac:spMkLst>
        </pc:spChg>
        <pc:grpChg chg="add">
          <ac:chgData name="Rodica Caspirovschi" userId="cc2177eb5790e4b1" providerId="Windows Live" clId="Web-{C83A679F-92D8-49B5-B069-FC14C3377313}" dt="2020-12-22T18:43:11.310" v="68"/>
          <ac:grpSpMkLst>
            <pc:docMk/>
            <pc:sldMk cId="803630697" sldId="260"/>
            <ac:grpSpMk id="5" creationId="{09EA7EA7-74F5-4EE2-8E3D-1A10308259D7}"/>
          </ac:grpSpMkLst>
        </pc:grpChg>
        <pc:grpChg chg="add del">
          <ac:chgData name="Rodica Caspirovschi" userId="cc2177eb5790e4b1" providerId="Windows Live" clId="Web-{C83A679F-92D8-49B5-B069-FC14C3377313}" dt="2020-12-22T18:43:11.294" v="67"/>
          <ac:grpSpMkLst>
            <pc:docMk/>
            <pc:sldMk cId="803630697" sldId="260"/>
            <ac:grpSpMk id="8" creationId="{09EA7EA7-74F5-4EE2-8E3D-1A10308259D7}"/>
          </ac:grpSpMkLst>
        </pc:grpChg>
        <pc:cxnChg chg="add del">
          <ac:chgData name="Rodica Caspirovschi" userId="cc2177eb5790e4b1" providerId="Windows Live" clId="Web-{C83A679F-92D8-49B5-B069-FC14C3377313}" dt="2020-12-22T18:43:11.294" v="67"/>
          <ac:cxnSpMkLst>
            <pc:docMk/>
            <pc:sldMk cId="803630697" sldId="260"/>
            <ac:cxnSpMk id="20" creationId="{0B5F7E3B-C5F1-40E0-A491-558BAFBC1127}"/>
          </ac:cxnSpMkLst>
        </pc:cxnChg>
      </pc:sldChg>
      <pc:sldChg chg="addSp modSp new mod setBg">
        <pc:chgData name="Rodica Caspirovschi" userId="cc2177eb5790e4b1" providerId="Windows Live" clId="Web-{C83A679F-92D8-49B5-B069-FC14C3377313}" dt="2020-12-22T18:56:59.880" v="220" actId="1076"/>
        <pc:sldMkLst>
          <pc:docMk/>
          <pc:sldMk cId="1566547207" sldId="261"/>
        </pc:sldMkLst>
        <pc:spChg chg="add">
          <ac:chgData name="Rodica Caspirovschi" userId="cc2177eb5790e4b1" providerId="Windows Live" clId="Web-{C83A679F-92D8-49B5-B069-FC14C3377313}" dt="2020-12-22T18:55:32.862" v="214"/>
          <ac:spMkLst>
            <pc:docMk/>
            <pc:sldMk cId="1566547207" sldId="261"/>
            <ac:spMk id="7" creationId="{85C2136B-77EC-41E9-BDB6-58A4AE1429B7}"/>
          </ac:spMkLst>
        </pc:spChg>
        <pc:spChg chg="add">
          <ac:chgData name="Rodica Caspirovschi" userId="cc2177eb5790e4b1" providerId="Windows Live" clId="Web-{C83A679F-92D8-49B5-B069-FC14C3377313}" dt="2020-12-22T18:55:32.862" v="214"/>
          <ac:spMkLst>
            <pc:docMk/>
            <pc:sldMk cId="1566547207" sldId="261"/>
            <ac:spMk id="13" creationId="{7FBCF2A6-1F18-4B68-B5D2-5B763ED4159A}"/>
          </ac:spMkLst>
        </pc:spChg>
        <pc:spChg chg="add">
          <ac:chgData name="Rodica Caspirovschi" userId="cc2177eb5790e4b1" providerId="Windows Live" clId="Web-{C83A679F-92D8-49B5-B069-FC14C3377313}" dt="2020-12-22T18:55:32.862" v="214"/>
          <ac:spMkLst>
            <pc:docMk/>
            <pc:sldMk cId="1566547207" sldId="261"/>
            <ac:spMk id="15" creationId="{FF3A27FB-A693-4A75-951E-0C77CD98F032}"/>
          </ac:spMkLst>
        </pc:spChg>
        <pc:picChg chg="add mod">
          <ac:chgData name="Rodica Caspirovschi" userId="cc2177eb5790e4b1" providerId="Windows Live" clId="Web-{C83A679F-92D8-49B5-B069-FC14C3377313}" dt="2020-12-22T18:56:59.880" v="220" actId="1076"/>
          <ac:picMkLst>
            <pc:docMk/>
            <pc:sldMk cId="1566547207" sldId="261"/>
            <ac:picMk id="2" creationId="{BE2DBE7D-C42B-4A70-A563-EF7A2A1222B5}"/>
          </ac:picMkLst>
        </pc:picChg>
        <pc:cxnChg chg="add">
          <ac:chgData name="Rodica Caspirovschi" userId="cc2177eb5790e4b1" providerId="Windows Live" clId="Web-{C83A679F-92D8-49B5-B069-FC14C3377313}" dt="2020-12-22T18:55:32.862" v="214"/>
          <ac:cxnSpMkLst>
            <pc:docMk/>
            <pc:sldMk cId="1566547207" sldId="261"/>
            <ac:cxnSpMk id="9" creationId="{E55891F3-A5E2-4418-8950-25FA2B731209}"/>
          </ac:cxnSpMkLst>
        </pc:cxnChg>
        <pc:cxnChg chg="add">
          <ac:chgData name="Rodica Caspirovschi" userId="cc2177eb5790e4b1" providerId="Windows Live" clId="Web-{C83A679F-92D8-49B5-B069-FC14C3377313}" dt="2020-12-22T18:55:32.862" v="214"/>
          <ac:cxnSpMkLst>
            <pc:docMk/>
            <pc:sldMk cId="1566547207" sldId="261"/>
            <ac:cxnSpMk id="11" creationId="{FB1FCEB1-A7E1-417C-A7EF-AA30D5A0859F}"/>
          </ac:cxnSpMkLst>
        </pc:cxnChg>
      </pc:sldChg>
      <pc:sldChg chg="addSp modSp new">
        <pc:chgData name="Rodica Caspirovschi" userId="cc2177eb5790e4b1" providerId="Windows Live" clId="Web-{C83A679F-92D8-49B5-B069-FC14C3377313}" dt="2020-12-22T19:05:42.583" v="224" actId="14100"/>
        <pc:sldMkLst>
          <pc:docMk/>
          <pc:sldMk cId="3916161354" sldId="262"/>
        </pc:sldMkLst>
        <pc:spChg chg="add mod">
          <ac:chgData name="Rodica Caspirovschi" userId="cc2177eb5790e4b1" providerId="Windows Live" clId="Web-{C83A679F-92D8-49B5-B069-FC14C3377313}" dt="2020-12-22T19:05:42.583" v="224" actId="14100"/>
          <ac:spMkLst>
            <pc:docMk/>
            <pc:sldMk cId="3916161354" sldId="262"/>
            <ac:spMk id="2" creationId="{5AD49794-3446-48DF-A078-0E9191158BC8}"/>
          </ac:spMkLst>
        </pc:spChg>
      </pc:sldChg>
    </pc:docChg>
  </pc:docChgLst>
  <pc:docChgLst>
    <pc:chgData name="Rodica Caspirovschi" userId="cc2177eb5790e4b1" providerId="Windows Live" clId="Web-{D16ABBCD-A898-43CD-9061-2FD3827C482B}"/>
    <pc:docChg chg="addSld modSld">
      <pc:chgData name="Rodica Caspirovschi" userId="cc2177eb5790e4b1" providerId="Windows Live" clId="Web-{D16ABBCD-A898-43CD-9061-2FD3827C482B}" dt="2020-12-22T19:34:14.699" v="145"/>
      <pc:docMkLst>
        <pc:docMk/>
      </pc:docMkLst>
      <pc:sldChg chg="modSp">
        <pc:chgData name="Rodica Caspirovschi" userId="cc2177eb5790e4b1" providerId="Windows Live" clId="Web-{D16ABBCD-A898-43CD-9061-2FD3827C482B}" dt="2020-12-22T19:09:39.040" v="3" actId="1076"/>
        <pc:sldMkLst>
          <pc:docMk/>
          <pc:sldMk cId="3916161354" sldId="262"/>
        </pc:sldMkLst>
        <pc:spChg chg="mod">
          <ac:chgData name="Rodica Caspirovschi" userId="cc2177eb5790e4b1" providerId="Windows Live" clId="Web-{D16ABBCD-A898-43CD-9061-2FD3827C482B}" dt="2020-12-22T19:09:39.040" v="3" actId="1076"/>
          <ac:spMkLst>
            <pc:docMk/>
            <pc:sldMk cId="3916161354" sldId="262"/>
            <ac:spMk id="2" creationId="{5AD49794-3446-48DF-A078-0E9191158BC8}"/>
          </ac:spMkLst>
        </pc:spChg>
      </pc:sldChg>
      <pc:sldChg chg="addSp modSp new">
        <pc:chgData name="Rodica Caspirovschi" userId="cc2177eb5790e4b1" providerId="Windows Live" clId="Web-{D16ABBCD-A898-43CD-9061-2FD3827C482B}" dt="2020-12-22T19:31:55.868" v="142" actId="14100"/>
        <pc:sldMkLst>
          <pc:docMk/>
          <pc:sldMk cId="504310505" sldId="263"/>
        </pc:sldMkLst>
        <pc:spChg chg="add mod">
          <ac:chgData name="Rodica Caspirovschi" userId="cc2177eb5790e4b1" providerId="Windows Live" clId="Web-{D16ABBCD-A898-43CD-9061-2FD3827C482B}" dt="2020-12-22T19:13:22.201" v="26" actId="14100"/>
          <ac:spMkLst>
            <pc:docMk/>
            <pc:sldMk cId="504310505" sldId="263"/>
            <ac:spMk id="2" creationId="{65441A30-26B5-4FF5-A763-9A1A1DEA1691}"/>
          </ac:spMkLst>
        </pc:spChg>
        <pc:spChg chg="add mod">
          <ac:chgData name="Rodica Caspirovschi" userId="cc2177eb5790e4b1" providerId="Windows Live" clId="Web-{D16ABBCD-A898-43CD-9061-2FD3827C482B}" dt="2020-12-22T19:14:04.968" v="60" actId="14100"/>
          <ac:spMkLst>
            <pc:docMk/>
            <pc:sldMk cId="504310505" sldId="263"/>
            <ac:spMk id="3" creationId="{92A4F210-4400-47EA-BBEB-D9BC572B166A}"/>
          </ac:spMkLst>
        </pc:spChg>
        <pc:spChg chg="add mod">
          <ac:chgData name="Rodica Caspirovschi" userId="cc2177eb5790e4b1" providerId="Windows Live" clId="Web-{D16ABBCD-A898-43CD-9061-2FD3827C482B}" dt="2020-12-22T19:20:43.571" v="90" actId="1076"/>
          <ac:spMkLst>
            <pc:docMk/>
            <pc:sldMk cId="504310505" sldId="263"/>
            <ac:spMk id="4" creationId="{C91C9A48-AD2D-4D74-98CD-F69970D0526C}"/>
          </ac:spMkLst>
        </pc:spChg>
        <pc:spChg chg="add mod">
          <ac:chgData name="Rodica Caspirovschi" userId="cc2177eb5790e4b1" providerId="Windows Live" clId="Web-{D16ABBCD-A898-43CD-9061-2FD3827C482B}" dt="2020-12-22T19:29:53.740" v="112" actId="20577"/>
          <ac:spMkLst>
            <pc:docMk/>
            <pc:sldMk cId="504310505" sldId="263"/>
            <ac:spMk id="5" creationId="{1947CCD8-F59D-4E38-83FC-7B568CBB1FA6}"/>
          </ac:spMkLst>
        </pc:spChg>
        <pc:spChg chg="add mod">
          <ac:chgData name="Rodica Caspirovschi" userId="cc2177eb5790e4b1" providerId="Windows Live" clId="Web-{D16ABBCD-A898-43CD-9061-2FD3827C482B}" dt="2020-12-22T19:31:55.868" v="142" actId="14100"/>
          <ac:spMkLst>
            <pc:docMk/>
            <pc:sldMk cId="504310505" sldId="263"/>
            <ac:spMk id="6" creationId="{5FDA974A-4CC5-49B0-ABC1-C5D378029692}"/>
          </ac:spMkLst>
        </pc:spChg>
      </pc:sldChg>
      <pc:sldChg chg="addSp modSp new mod setBg">
        <pc:chgData name="Rodica Caspirovschi" userId="cc2177eb5790e4b1" providerId="Windows Live" clId="Web-{D16ABBCD-A898-43CD-9061-2FD3827C482B}" dt="2020-12-22T19:34:14.699" v="145"/>
        <pc:sldMkLst>
          <pc:docMk/>
          <pc:sldMk cId="2933699663" sldId="264"/>
        </pc:sldMkLst>
        <pc:spChg chg="add">
          <ac:chgData name="Rodica Caspirovschi" userId="cc2177eb5790e4b1" providerId="Windows Live" clId="Web-{D16ABBCD-A898-43CD-9061-2FD3827C482B}" dt="2020-12-22T19:34:14.699" v="145"/>
          <ac:spMkLst>
            <pc:docMk/>
            <pc:sldMk cId="2933699663" sldId="264"/>
            <ac:spMk id="7" creationId="{85C2136B-77EC-41E9-BDB6-58A4AE1429B7}"/>
          </ac:spMkLst>
        </pc:spChg>
        <pc:spChg chg="add">
          <ac:chgData name="Rodica Caspirovschi" userId="cc2177eb5790e4b1" providerId="Windows Live" clId="Web-{D16ABBCD-A898-43CD-9061-2FD3827C482B}" dt="2020-12-22T19:34:14.699" v="145"/>
          <ac:spMkLst>
            <pc:docMk/>
            <pc:sldMk cId="2933699663" sldId="264"/>
            <ac:spMk id="13" creationId="{7FBCF2A6-1F18-4B68-B5D2-5B763ED4159A}"/>
          </ac:spMkLst>
        </pc:spChg>
        <pc:spChg chg="add">
          <ac:chgData name="Rodica Caspirovschi" userId="cc2177eb5790e4b1" providerId="Windows Live" clId="Web-{D16ABBCD-A898-43CD-9061-2FD3827C482B}" dt="2020-12-22T19:34:14.699" v="145"/>
          <ac:spMkLst>
            <pc:docMk/>
            <pc:sldMk cId="2933699663" sldId="264"/>
            <ac:spMk id="15" creationId="{FF3A27FB-A693-4A75-951E-0C77CD98F032}"/>
          </ac:spMkLst>
        </pc:spChg>
        <pc:picChg chg="add mod">
          <ac:chgData name="Rodica Caspirovschi" userId="cc2177eb5790e4b1" providerId="Windows Live" clId="Web-{D16ABBCD-A898-43CD-9061-2FD3827C482B}" dt="2020-12-22T19:34:14.699" v="145"/>
          <ac:picMkLst>
            <pc:docMk/>
            <pc:sldMk cId="2933699663" sldId="264"/>
            <ac:picMk id="2" creationId="{20B12CDE-5267-465E-92DF-8579A8F5BD85}"/>
          </ac:picMkLst>
        </pc:picChg>
        <pc:cxnChg chg="add">
          <ac:chgData name="Rodica Caspirovschi" userId="cc2177eb5790e4b1" providerId="Windows Live" clId="Web-{D16ABBCD-A898-43CD-9061-2FD3827C482B}" dt="2020-12-22T19:34:14.699" v="145"/>
          <ac:cxnSpMkLst>
            <pc:docMk/>
            <pc:sldMk cId="2933699663" sldId="264"/>
            <ac:cxnSpMk id="9" creationId="{E55891F3-A5E2-4418-8950-25FA2B731209}"/>
          </ac:cxnSpMkLst>
        </pc:cxnChg>
        <pc:cxnChg chg="add">
          <ac:chgData name="Rodica Caspirovschi" userId="cc2177eb5790e4b1" providerId="Windows Live" clId="Web-{D16ABBCD-A898-43CD-9061-2FD3827C482B}" dt="2020-12-22T19:34:14.699" v="145"/>
          <ac:cxnSpMkLst>
            <pc:docMk/>
            <pc:sldMk cId="2933699663" sldId="264"/>
            <ac:cxnSpMk id="11" creationId="{FB1FCEB1-A7E1-417C-A7EF-AA30D5A0859F}"/>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C6B4A9-1611-4792-9094-5F34BCA07E0B}" type="datetimeFigureOut">
              <a:rPr lang="en-US" dirty="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712588-04B1-427B-82EE-E8DB90309F08}" type="datetimeFigureOut">
              <a:rPr lang="en-US" dirty="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4/14/2021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4/14/2021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4/14/2021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s://en.m.wikipedia.org/wiki/Television_set" TargetMode="External"/><Relationship Id="rId13" Type="http://schemas.openxmlformats.org/officeDocument/2006/relationships/hyperlink" Target="https://en.m.wikipedia.org/wiki/Entertainment" TargetMode="External"/><Relationship Id="rId3" Type="http://schemas.openxmlformats.org/officeDocument/2006/relationships/hyperlink" Target="https://en.m.wikipedia.org/wiki/Transmitting" TargetMode="External"/><Relationship Id="rId7" Type="http://schemas.openxmlformats.org/officeDocument/2006/relationships/hyperlink" Target="https://en.m.wikipedia.org/wiki/Sound" TargetMode="External"/><Relationship Id="rId12" Type="http://schemas.openxmlformats.org/officeDocument/2006/relationships/hyperlink" Target="https://en.m.wikipedia.org/wiki/Advertising" TargetMode="External"/><Relationship Id="rId2" Type="http://schemas.openxmlformats.org/officeDocument/2006/relationships/hyperlink" Target="https://en.m.wikipedia.org/wiki/Telecommunication" TargetMode="External"/><Relationship Id="rId16" Type="http://schemas.openxmlformats.org/officeDocument/2006/relationships/hyperlink" Target="https://en.m.wikipedia.org/wiki/Technology" TargetMode="External"/><Relationship Id="rId1" Type="http://schemas.openxmlformats.org/officeDocument/2006/relationships/slideLayout" Target="../slideLayouts/slideLayout2.xml"/><Relationship Id="rId6" Type="http://schemas.openxmlformats.org/officeDocument/2006/relationships/hyperlink" Target="https://en.m.wikipedia.org/wiki/3D_television" TargetMode="External"/><Relationship Id="rId11" Type="http://schemas.openxmlformats.org/officeDocument/2006/relationships/hyperlink" Target="https://en.m.wikipedia.org/wiki/Mass_medium" TargetMode="External"/><Relationship Id="rId5" Type="http://schemas.openxmlformats.org/officeDocument/2006/relationships/hyperlink" Target="https://en.m.wikipedia.org/wiki/Monochrome" TargetMode="External"/><Relationship Id="rId15" Type="http://schemas.openxmlformats.org/officeDocument/2006/relationships/hyperlink" Target="https://en.m.wikipedia.org/wiki/Sports" TargetMode="External"/><Relationship Id="rId10" Type="http://schemas.openxmlformats.org/officeDocument/2006/relationships/hyperlink" Target="https://en.m.wikipedia.org/wiki/Transmission_(telecommunications)" TargetMode="External"/><Relationship Id="rId4" Type="http://schemas.openxmlformats.org/officeDocument/2006/relationships/hyperlink" Target="https://en.m.wikipedia.org/wiki/Image" TargetMode="External"/><Relationship Id="rId9" Type="http://schemas.openxmlformats.org/officeDocument/2006/relationships/hyperlink" Target="https://en.m.wikipedia.org/wiki/Television_show" TargetMode="External"/><Relationship Id="rId14" Type="http://schemas.openxmlformats.org/officeDocument/2006/relationships/hyperlink" Target="https://en.m.wikipedia.org/wiki/News"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8C9B83F-64CD-41C1-925F-A08801FFD0B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E1655065-0BD7-4422-BEC0-4401E998090A}"/>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DDD90AC-ABEC-4A76-9C9C-AD0A5F8FC7F2}"/>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DDFC9F4-3B45-402D-8AD7-60B3F08ED7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E5763971-E3A3-45C6-9BA8-2E032C7A55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2752E94-0E01-4AF5-A43A-F2FAD8737C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4" name="Picture 3">
            <a:extLst>
              <a:ext uri="{FF2B5EF4-FFF2-40B4-BE49-F238E27FC236}">
                <a16:creationId xmlns:a16="http://schemas.microsoft.com/office/drawing/2014/main" id="{C4C722BA-4E96-4896-A1E2-AEFE5BC9F231}"/>
              </a:ext>
            </a:extLst>
          </p:cNvPr>
          <p:cNvPicPr>
            <a:picLocks noChangeAspect="1"/>
          </p:cNvPicPr>
          <p:nvPr/>
        </p:nvPicPr>
        <p:blipFill rotWithShape="1">
          <a:blip r:embed="rId2"/>
          <a:srcRect l="28431" t="9090" r="23873" b="8"/>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 name="TextBox 1">
            <a:extLst>
              <a:ext uri="{FF2B5EF4-FFF2-40B4-BE49-F238E27FC236}">
                <a16:creationId xmlns:a16="http://schemas.microsoft.com/office/drawing/2014/main" id="{59778BD2-A56F-4E91-82AE-2C796D7EF8E3}"/>
              </a:ext>
            </a:extLst>
          </p:cNvPr>
          <p:cNvSpPr txBox="1"/>
          <p:nvPr/>
        </p:nvSpPr>
        <p:spPr>
          <a:xfrm>
            <a:off x="5380563" y="1678665"/>
            <a:ext cx="3887839" cy="2372168"/>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algn="r">
              <a:spcBef>
                <a:spcPct val="0"/>
              </a:spcBef>
              <a:spcAft>
                <a:spcPts val="600"/>
              </a:spcAft>
            </a:pPr>
            <a:r>
              <a:rPr lang="en-US" sz="5400">
                <a:solidFill>
                  <a:schemeClr val="accent1"/>
                </a:solidFill>
                <a:latin typeface="+mj-lt"/>
                <a:ea typeface="+mj-ea"/>
                <a:cs typeface="+mj-cs"/>
              </a:rPr>
              <a:t>Inventions</a:t>
            </a:r>
          </a:p>
        </p:txBody>
      </p:sp>
    </p:spTree>
    <p:extLst>
      <p:ext uri="{BB962C8B-B14F-4D97-AF65-F5344CB8AC3E}">
        <p14:creationId xmlns:p14="http://schemas.microsoft.com/office/powerpoint/2010/main" val="2807584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4">
            <a:extLst>
              <a:ext uri="{FF2B5EF4-FFF2-40B4-BE49-F238E27FC236}">
                <a16:creationId xmlns:a16="http://schemas.microsoft.com/office/drawing/2014/main" id="{453F1DBA-9F0B-EC4F-8045-FC857D10265C}"/>
              </a:ext>
            </a:extLst>
          </p:cNvPr>
          <p:cNvPicPr>
            <a:picLocks noGrp="1" noChangeAspect="1"/>
          </p:cNvPicPr>
          <p:nvPr>
            <p:ph idx="1"/>
          </p:nvPr>
        </p:nvPicPr>
        <p:blipFill>
          <a:blip r:embed="rId2"/>
          <a:stretch>
            <a:fillRect/>
          </a:stretch>
        </p:blipFill>
        <p:spPr>
          <a:xfrm>
            <a:off x="0" y="222662"/>
            <a:ext cx="11703315" cy="5655049"/>
          </a:xfrm>
        </p:spPr>
      </p:pic>
    </p:spTree>
    <p:extLst>
      <p:ext uri="{BB962C8B-B14F-4D97-AF65-F5344CB8AC3E}">
        <p14:creationId xmlns:p14="http://schemas.microsoft.com/office/powerpoint/2010/main" val="1535041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8843AC-4290-1149-B7C6-121ED61536EB}"/>
              </a:ext>
            </a:extLst>
          </p:cNvPr>
          <p:cNvSpPr>
            <a:spLocks noGrp="1"/>
          </p:cNvSpPr>
          <p:nvPr>
            <p:ph type="title"/>
          </p:nvPr>
        </p:nvSpPr>
        <p:spPr/>
        <p:txBody>
          <a:bodyPr/>
          <a:lstStyle/>
          <a:p>
            <a:r>
              <a:rPr lang="el-GR"/>
              <a:t>Microwave</a:t>
            </a:r>
          </a:p>
        </p:txBody>
      </p:sp>
      <p:sp>
        <p:nvSpPr>
          <p:cNvPr id="5" name="Θέση περιεχομένου 4">
            <a:extLst>
              <a:ext uri="{FF2B5EF4-FFF2-40B4-BE49-F238E27FC236}">
                <a16:creationId xmlns:a16="http://schemas.microsoft.com/office/drawing/2014/main" id="{0E91B5CB-2A1D-7A49-8640-7B3736EC3F4F}"/>
              </a:ext>
            </a:extLst>
          </p:cNvPr>
          <p:cNvSpPr>
            <a:spLocks noGrp="1"/>
          </p:cNvSpPr>
          <p:nvPr>
            <p:ph idx="1"/>
          </p:nvPr>
        </p:nvSpPr>
        <p:spPr/>
        <p:txBody>
          <a:bodyPr/>
          <a:lstStyle/>
          <a:p>
            <a:r>
              <a:rPr lang="af-ZA" b="1" i="0">
                <a:solidFill>
                  <a:srgbClr val="202122"/>
                </a:solidFill>
                <a:effectLst/>
                <a:latin typeface="-apple-system"/>
              </a:rPr>
              <a:t>Microwaves</a:t>
            </a:r>
            <a:r>
              <a:rPr lang="af-ZA" b="0" i="0">
                <a:solidFill>
                  <a:srgbClr val="202122"/>
                </a:solidFill>
                <a:effectLst/>
                <a:latin typeface="-apple-system"/>
              </a:rPr>
              <a:t> are a form of </a:t>
            </a:r>
            <a:r>
              <a:rPr lang="af-ZA">
                <a:solidFill>
                  <a:srgbClr val="6B4BA1"/>
                </a:solidFill>
                <a:latin typeface="-apple-system"/>
              </a:rPr>
              <a:t>electromagnetic radiation</a:t>
            </a:r>
            <a:r>
              <a:rPr lang="af-ZA" b="0" i="0">
                <a:solidFill>
                  <a:srgbClr val="202122"/>
                </a:solidFill>
                <a:effectLst/>
                <a:latin typeface="-apple-system"/>
              </a:rPr>
              <a:t> with </a:t>
            </a:r>
            <a:r>
              <a:rPr lang="af-ZA">
                <a:solidFill>
                  <a:srgbClr val="6B4BA1"/>
                </a:solidFill>
                <a:latin typeface="-apple-system"/>
              </a:rPr>
              <a:t>wavelengths</a:t>
            </a:r>
            <a:r>
              <a:rPr lang="af-ZA" b="0" i="0">
                <a:solidFill>
                  <a:srgbClr val="202122"/>
                </a:solidFill>
                <a:effectLst/>
                <a:latin typeface="-apple-system"/>
              </a:rPr>
              <a:t> ranging from about one meter to one millimeter; with </a:t>
            </a:r>
            <a:r>
              <a:rPr lang="af-ZA">
                <a:solidFill>
                  <a:srgbClr val="6B4BA1"/>
                </a:solidFill>
                <a:latin typeface="-apple-system"/>
              </a:rPr>
              <a:t>frequencies</a:t>
            </a:r>
            <a:r>
              <a:rPr lang="af-ZA" b="0" i="0">
                <a:solidFill>
                  <a:srgbClr val="202122"/>
                </a:solidFill>
                <a:effectLst/>
                <a:latin typeface="-apple-system"/>
              </a:rPr>
              <a:t> between 300 MHz</a:t>
            </a:r>
            <a:endParaRPr lang="el-GR" b="0" i="0">
              <a:solidFill>
                <a:srgbClr val="202122"/>
              </a:solidFill>
              <a:effectLst/>
              <a:latin typeface="-apple-system"/>
            </a:endParaRPr>
          </a:p>
          <a:p>
            <a:r>
              <a:rPr lang="af-ZA" b="0" i="0">
                <a:solidFill>
                  <a:srgbClr val="202122"/>
                </a:solidFill>
                <a:effectLst/>
                <a:latin typeface="-apple-system"/>
              </a:rPr>
              <a:t>Microwaves travel by </a:t>
            </a:r>
            <a:r>
              <a:rPr lang="af-ZA">
                <a:solidFill>
                  <a:srgbClr val="6B4BA1"/>
                </a:solidFill>
                <a:latin typeface="-apple-system"/>
              </a:rPr>
              <a:t>line-of-sight</a:t>
            </a:r>
            <a:r>
              <a:rPr lang="af-ZA" b="0" i="0">
                <a:solidFill>
                  <a:srgbClr val="202122"/>
                </a:solidFill>
                <a:effectLst/>
                <a:latin typeface="-apple-system"/>
              </a:rPr>
              <a:t>; unlike lower frequency radio waves they do not diffract around hills, follow the earth's surface as </a:t>
            </a:r>
            <a:r>
              <a:rPr lang="af-ZA">
                <a:solidFill>
                  <a:srgbClr val="6B4BA1"/>
                </a:solidFill>
                <a:latin typeface="-apple-system"/>
              </a:rPr>
              <a:t>ground waves</a:t>
            </a:r>
            <a:r>
              <a:rPr lang="af-ZA" b="0" i="0">
                <a:solidFill>
                  <a:srgbClr val="202122"/>
                </a:solidFill>
                <a:effectLst/>
                <a:latin typeface="-apple-system"/>
              </a:rPr>
              <a:t>, or reflect from the </a:t>
            </a:r>
            <a:r>
              <a:rPr lang="af-ZA">
                <a:solidFill>
                  <a:srgbClr val="6B4BA1"/>
                </a:solidFill>
                <a:latin typeface="-apple-system"/>
              </a:rPr>
              <a:t>ionosphere</a:t>
            </a:r>
            <a:r>
              <a:rPr lang="af-ZA" b="0" i="0">
                <a:solidFill>
                  <a:srgbClr val="202122"/>
                </a:solidFill>
                <a:effectLst/>
                <a:latin typeface="-apple-system"/>
              </a:rPr>
              <a:t>, so terrestrial microwave communication links are limited by the visual horizon to about 40 miles (64 km). At the high end of the band they are absorbed by gases in the atmosphere, limiting practical communication distances to around a kilometer.</a:t>
            </a:r>
            <a:endParaRPr lang="el-GR" b="0" i="0">
              <a:solidFill>
                <a:srgbClr val="202122"/>
              </a:solidFill>
              <a:effectLst/>
              <a:latin typeface="-apple-system"/>
            </a:endParaRPr>
          </a:p>
          <a:p>
            <a:pPr marL="0" indent="0">
              <a:buNone/>
            </a:pPr>
            <a:endParaRPr lang="el-GR"/>
          </a:p>
        </p:txBody>
      </p:sp>
    </p:spTree>
    <p:extLst>
      <p:ext uri="{BB962C8B-B14F-4D97-AF65-F5344CB8AC3E}">
        <p14:creationId xmlns:p14="http://schemas.microsoft.com/office/powerpoint/2010/main" val="2804114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4">
            <a:extLst>
              <a:ext uri="{FF2B5EF4-FFF2-40B4-BE49-F238E27FC236}">
                <a16:creationId xmlns:a16="http://schemas.microsoft.com/office/drawing/2014/main" id="{0D05461B-BEA0-7844-A36B-29956CB3BA6E}"/>
              </a:ext>
            </a:extLst>
          </p:cNvPr>
          <p:cNvPicPr>
            <a:picLocks noGrp="1" noChangeAspect="1"/>
          </p:cNvPicPr>
          <p:nvPr>
            <p:ph idx="1"/>
          </p:nvPr>
        </p:nvPicPr>
        <p:blipFill>
          <a:blip r:embed="rId2"/>
          <a:stretch>
            <a:fillRect/>
          </a:stretch>
        </p:blipFill>
        <p:spPr>
          <a:xfrm>
            <a:off x="1419390" y="326879"/>
            <a:ext cx="9353220" cy="5879948"/>
          </a:xfrm>
        </p:spPr>
      </p:pic>
    </p:spTree>
    <p:extLst>
      <p:ext uri="{BB962C8B-B14F-4D97-AF65-F5344CB8AC3E}">
        <p14:creationId xmlns:p14="http://schemas.microsoft.com/office/powerpoint/2010/main" val="4119459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n-US" dirty="0" smtClean="0"/>
              <a:t>The computer history</a:t>
            </a:r>
            <a:endParaRPr lang="el-GR" dirty="0"/>
          </a:p>
        </p:txBody>
      </p:sp>
      <p:sp>
        <p:nvSpPr>
          <p:cNvPr id="3" name="Υπότιτλος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484071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5" name="Θέση εικόνας 4"/>
          <p:cNvPicPr>
            <a:picLocks noGrp="1" noChangeAspect="1"/>
          </p:cNvPicPr>
          <p:nvPr>
            <p:ph type="pic" idx="1"/>
          </p:nvPr>
        </p:nvPicPr>
        <p:blipFill>
          <a:blip r:embed="rId2"/>
          <a:srcRect t="20143" b="20143"/>
          <a:stretch>
            <a:fillRect/>
          </a:stretch>
        </p:blipFill>
        <p:spPr>
          <a:xfrm>
            <a:off x="677334" y="174170"/>
            <a:ext cx="8596668" cy="5193167"/>
          </a:xfrm>
          <a:prstGeom prst="rect">
            <a:avLst/>
          </a:prstGeom>
        </p:spPr>
      </p:pic>
      <p:sp>
        <p:nvSpPr>
          <p:cNvPr id="4" name="Θέση κειμένου 3"/>
          <p:cNvSpPr>
            <a:spLocks noGrp="1"/>
          </p:cNvSpPr>
          <p:nvPr>
            <p:ph type="body" sz="half" idx="2"/>
          </p:nvPr>
        </p:nvSpPr>
        <p:spPr/>
        <p:txBody>
          <a:bodyPr/>
          <a:lstStyle/>
          <a:p>
            <a:endParaRPr lang="el-GR"/>
          </a:p>
        </p:txBody>
      </p:sp>
    </p:spTree>
    <p:extLst>
      <p:ext uri="{BB962C8B-B14F-4D97-AF65-F5344CB8AC3E}">
        <p14:creationId xmlns:p14="http://schemas.microsoft.com/office/powerpoint/2010/main" val="2778639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5" name="Θέση εικόνας 4"/>
          <p:cNvPicPr>
            <a:picLocks noGrp="1" noChangeAspect="1"/>
          </p:cNvPicPr>
          <p:nvPr>
            <p:ph type="pic" idx="1"/>
          </p:nvPr>
        </p:nvPicPr>
        <p:blipFill>
          <a:blip r:embed="rId2"/>
          <a:srcRect t="16342" b="16342"/>
          <a:stretch>
            <a:fillRect/>
          </a:stretch>
        </p:blipFill>
        <p:spPr>
          <a:xfrm>
            <a:off x="677334" y="609600"/>
            <a:ext cx="8596668" cy="3927566"/>
          </a:xfrm>
          <a:prstGeom prst="rect">
            <a:avLst/>
          </a:prstGeom>
        </p:spPr>
      </p:pic>
      <p:sp>
        <p:nvSpPr>
          <p:cNvPr id="4" name="Θέση κειμένου 3"/>
          <p:cNvSpPr>
            <a:spLocks noGrp="1"/>
          </p:cNvSpPr>
          <p:nvPr>
            <p:ph type="body" sz="half" idx="2"/>
          </p:nvPr>
        </p:nvSpPr>
        <p:spPr/>
        <p:txBody>
          <a:bodyPr/>
          <a:lstStyle/>
          <a:p>
            <a:endParaRPr lang="el-GR"/>
          </a:p>
        </p:txBody>
      </p:sp>
    </p:spTree>
    <p:extLst>
      <p:ext uri="{BB962C8B-B14F-4D97-AF65-F5344CB8AC3E}">
        <p14:creationId xmlns:p14="http://schemas.microsoft.com/office/powerpoint/2010/main" val="1749096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5" name="Θέση εικόνας 4"/>
          <p:cNvPicPr>
            <a:picLocks noGrp="1" noChangeAspect="1"/>
          </p:cNvPicPr>
          <p:nvPr>
            <p:ph type="pic" idx="1"/>
          </p:nvPr>
        </p:nvPicPr>
        <p:blipFill>
          <a:blip r:embed="rId2"/>
          <a:srcRect t="6899" b="6899"/>
          <a:stretch>
            <a:fillRect/>
          </a:stretch>
        </p:blipFill>
        <p:spPr>
          <a:xfrm>
            <a:off x="677334" y="357051"/>
            <a:ext cx="8596668" cy="4554583"/>
          </a:xfrm>
          <a:prstGeom prst="rect">
            <a:avLst/>
          </a:prstGeom>
        </p:spPr>
      </p:pic>
      <p:sp>
        <p:nvSpPr>
          <p:cNvPr id="4" name="Θέση κειμένου 3"/>
          <p:cNvSpPr>
            <a:spLocks noGrp="1"/>
          </p:cNvSpPr>
          <p:nvPr>
            <p:ph type="body" sz="half" idx="2"/>
          </p:nvPr>
        </p:nvSpPr>
        <p:spPr/>
        <p:txBody>
          <a:bodyPr/>
          <a:lstStyle/>
          <a:p>
            <a:endParaRPr lang="el-GR"/>
          </a:p>
        </p:txBody>
      </p:sp>
    </p:spTree>
    <p:extLst>
      <p:ext uri="{BB962C8B-B14F-4D97-AF65-F5344CB8AC3E}">
        <p14:creationId xmlns:p14="http://schemas.microsoft.com/office/powerpoint/2010/main" val="670484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pPr fontAlgn="base"/>
            <a:r>
              <a:rPr lang="en-US" dirty="0"/>
              <a:t>The computer was born not for </a:t>
            </a:r>
            <a:r>
              <a:rPr lang="en-US" dirty="0" smtClean="0"/>
              <a:t> </a:t>
            </a:r>
            <a:r>
              <a:rPr lang="en-US" dirty="0"/>
              <a:t>email but out of a need to </a:t>
            </a:r>
            <a:r>
              <a:rPr lang="en-US" dirty="0">
                <a:solidFill>
                  <a:srgbClr val="FF0000"/>
                </a:solidFill>
              </a:rPr>
              <a:t>solve a serious number-crunching crisis</a:t>
            </a:r>
            <a:r>
              <a:rPr lang="en-US" dirty="0"/>
              <a:t>. By 1880, the U.S. population had grown so large that it took more than seven years </a:t>
            </a:r>
            <a:r>
              <a:rPr lang="en-US" dirty="0">
                <a:solidFill>
                  <a:srgbClr val="FF0000"/>
                </a:solidFill>
              </a:rPr>
              <a:t>to tabulate the U.S. Census results</a:t>
            </a:r>
            <a:r>
              <a:rPr lang="en-US" dirty="0"/>
              <a:t>. The </a:t>
            </a:r>
            <a:r>
              <a:rPr lang="en-US" dirty="0">
                <a:solidFill>
                  <a:srgbClr val="FF0000"/>
                </a:solidFill>
              </a:rPr>
              <a:t>government sought </a:t>
            </a:r>
            <a:r>
              <a:rPr lang="en-US" dirty="0"/>
              <a:t>a faster way to get the job done, giving rise to punch-card </a:t>
            </a:r>
            <a:r>
              <a:rPr lang="en-US" dirty="0" smtClean="0"/>
              <a:t>based </a:t>
            </a:r>
            <a:r>
              <a:rPr lang="en-US" dirty="0"/>
              <a:t>computers that took up entire rooms</a:t>
            </a:r>
            <a:r>
              <a:rPr lang="en-US" dirty="0" smtClean="0"/>
              <a:t>.</a:t>
            </a:r>
            <a:endParaRPr lang="el-GR" dirty="0" smtClean="0"/>
          </a:p>
          <a:p>
            <a:pPr fontAlgn="base"/>
            <a:r>
              <a:rPr lang="el-GR" dirty="0" smtClean="0"/>
              <a:t> *</a:t>
            </a:r>
            <a:r>
              <a:rPr lang="en-US" dirty="0" smtClean="0"/>
              <a:t>solve </a:t>
            </a:r>
            <a:r>
              <a:rPr lang="en-US" dirty="0"/>
              <a:t>a serious number-crunching </a:t>
            </a:r>
            <a:r>
              <a:rPr lang="en-US" dirty="0" smtClean="0"/>
              <a:t>crisis</a:t>
            </a:r>
            <a:r>
              <a:rPr lang="el-GR" dirty="0" smtClean="0"/>
              <a:t> = λύσει μια σοβαρή κρίση για τον αριθμό</a:t>
            </a:r>
          </a:p>
          <a:p>
            <a:pPr fontAlgn="base"/>
            <a:r>
              <a:rPr lang="el-GR" dirty="0" smtClean="0"/>
              <a:t> *</a:t>
            </a:r>
            <a:r>
              <a:rPr lang="en-US" dirty="0" smtClean="0"/>
              <a:t>to </a:t>
            </a:r>
            <a:r>
              <a:rPr lang="en-US" dirty="0"/>
              <a:t>tabulate the U.S. Census </a:t>
            </a:r>
            <a:r>
              <a:rPr lang="en-US" dirty="0" smtClean="0"/>
              <a:t>results</a:t>
            </a:r>
            <a:r>
              <a:rPr lang="el-GR" dirty="0" smtClean="0"/>
              <a:t> = για να καταγραφούν τα αποτελέσματα της αντιγραφής των Η.Π.Α</a:t>
            </a:r>
          </a:p>
          <a:p>
            <a:pPr fontAlgn="base"/>
            <a:r>
              <a:rPr lang="el-GR" dirty="0" smtClean="0"/>
              <a:t>* </a:t>
            </a:r>
            <a:r>
              <a:rPr lang="en-US" dirty="0"/>
              <a:t>government sought </a:t>
            </a:r>
            <a:r>
              <a:rPr lang="el-GR" dirty="0" smtClean="0"/>
              <a:t>= ζητήθηκε από την κυβέρνηση</a:t>
            </a:r>
          </a:p>
          <a:p>
            <a:pPr fontAlgn="base"/>
            <a:endParaRPr lang="en-US" dirty="0"/>
          </a:p>
        </p:txBody>
      </p:sp>
    </p:spTree>
    <p:extLst>
      <p:ext uri="{BB962C8B-B14F-4D97-AF65-F5344CB8AC3E}">
        <p14:creationId xmlns:p14="http://schemas.microsoft.com/office/powerpoint/2010/main" val="36346496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buNone/>
            </a:pPr>
            <a:r>
              <a:rPr lang="en-US" sz="2400" dirty="0" smtClean="0"/>
              <a:t>THANKS FOR WATCHING</a:t>
            </a:r>
          </a:p>
          <a:p>
            <a:pPr marL="0" indent="0">
              <a:buNone/>
            </a:pPr>
            <a:r>
              <a:rPr lang="en-US" sz="2400" dirty="0" smtClean="0"/>
              <a:t>GROUP C</a:t>
            </a:r>
            <a:endParaRPr lang="el-GR" sz="2400" dirty="0"/>
          </a:p>
        </p:txBody>
      </p:sp>
    </p:spTree>
    <p:extLst>
      <p:ext uri="{BB962C8B-B14F-4D97-AF65-F5344CB8AC3E}">
        <p14:creationId xmlns:p14="http://schemas.microsoft.com/office/powerpoint/2010/main" val="163671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 name="Group 7">
            <a:extLst>
              <a:ext uri="{FF2B5EF4-FFF2-40B4-BE49-F238E27FC236}">
                <a16:creationId xmlns:a16="http://schemas.microsoft.com/office/drawing/2014/main" id="{88C9B83F-64CD-41C1-925F-A08801FFD0B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E1655065-0BD7-4422-BEC0-4401E998090A}"/>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DDD90AC-ABEC-4A76-9C9C-AD0A5F8FC7F2}"/>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DDFC9F4-3B45-402D-8AD7-60B3F08ED75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E5763971-E3A3-45C6-9BA8-2E032C7A55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2752E94-0E01-4AF5-A43A-F2FAD8737C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33" name="Picture 3">
            <a:extLst>
              <a:ext uri="{FF2B5EF4-FFF2-40B4-BE49-F238E27FC236}">
                <a16:creationId xmlns:a16="http://schemas.microsoft.com/office/drawing/2014/main" id="{B2B227D0-B71B-4B91-AE1D-7DFFF9AD463B}"/>
              </a:ext>
            </a:extLst>
          </p:cNvPr>
          <p:cNvPicPr>
            <a:picLocks noChangeAspect="1"/>
          </p:cNvPicPr>
          <p:nvPr/>
        </p:nvPicPr>
        <p:blipFill rotWithShape="1">
          <a:blip r:embed="rId2"/>
          <a:srcRect l="42876" t="450" r="3" b="8643"/>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extBox 1">
            <a:extLst>
              <a:ext uri="{FF2B5EF4-FFF2-40B4-BE49-F238E27FC236}">
                <a16:creationId xmlns:a16="http://schemas.microsoft.com/office/drawing/2014/main" id="{3218F979-08D9-4F28-866F-012B1192F4EE}"/>
              </a:ext>
            </a:extLst>
          </p:cNvPr>
          <p:cNvSpPr txBox="1"/>
          <p:nvPr/>
        </p:nvSpPr>
        <p:spPr>
          <a:xfrm>
            <a:off x="668867" y="1678666"/>
            <a:ext cx="4088190" cy="2369093"/>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algn="r">
              <a:spcBef>
                <a:spcPct val="0"/>
              </a:spcBef>
              <a:spcAft>
                <a:spcPts val="600"/>
              </a:spcAft>
            </a:pPr>
            <a:r>
              <a:rPr lang="en-US" sz="4800">
                <a:solidFill>
                  <a:schemeClr val="accent1"/>
                </a:solidFill>
                <a:latin typeface="+mj-lt"/>
                <a:ea typeface="+mj-ea"/>
                <a:cs typeface="+mj-cs"/>
              </a:rPr>
              <a:t>Compass</a:t>
            </a:r>
          </a:p>
        </p:txBody>
      </p:sp>
      <p:cxnSp>
        <p:nvCxnSpPr>
          <p:cNvPr id="20" name="Straight Connector 19">
            <a:extLst>
              <a:ext uri="{FF2B5EF4-FFF2-40B4-BE49-F238E27FC236}">
                <a16:creationId xmlns:a16="http://schemas.microsoft.com/office/drawing/2014/main" id="{A57C1A16-B8AB-4D99-A195-A38F556A648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F8A9B20B-D1DD-4573-B5EC-55802951923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999328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6" name="Rectangle 19">
            <a:extLst>
              <a:ext uri="{FF2B5EF4-FFF2-40B4-BE49-F238E27FC236}">
                <a16:creationId xmlns:a16="http://schemas.microsoft.com/office/drawing/2014/main"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extBox 1">
            <a:extLst>
              <a:ext uri="{FF2B5EF4-FFF2-40B4-BE49-F238E27FC236}">
                <a16:creationId xmlns:a16="http://schemas.microsoft.com/office/drawing/2014/main" id="{F7C2E8F0-56F8-4C0E-9D5F-E969C165996C}"/>
              </a:ext>
            </a:extLst>
          </p:cNvPr>
          <p:cNvSpPr txBox="1"/>
          <p:nvPr/>
        </p:nvSpPr>
        <p:spPr>
          <a:xfrm>
            <a:off x="1279074" y="130403"/>
            <a:ext cx="8596668" cy="3880773"/>
          </a:xfrm>
          <a:prstGeom prst="rect">
            <a:avLst/>
          </a:prstGeom>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spcBef>
                <a:spcPts val="1000"/>
              </a:spcBef>
              <a:buClr>
                <a:schemeClr val="accent1"/>
              </a:buClr>
              <a:buSzPct val="80000"/>
            </a:pPr>
            <a:r>
              <a:rPr lang="en-US" sz="2400">
                <a:solidFill>
                  <a:schemeClr val="tx1">
                    <a:lumMod val="75000"/>
                    <a:lumOff val="25000"/>
                  </a:schemeClr>
                </a:solidFill>
              </a:rPr>
              <a:t>Despite the advanced technologies available today, the compass still functions as a navigation system for many explorers. It was first used in the 14th century. Keep in mind that explorers then could never have reached their destinations without this amazing invention that made our history completely different.</a:t>
            </a:r>
            <a:endParaRPr lang="en-US"/>
          </a:p>
        </p:txBody>
      </p:sp>
      <p:sp>
        <p:nvSpPr>
          <p:cNvPr id="24" name="Isosceles Triangle 23">
            <a:extLst>
              <a:ext uri="{FF2B5EF4-FFF2-40B4-BE49-F238E27FC236}">
                <a16:creationId xmlns:a16="http://schemas.microsoft.com/office/drawing/2014/main"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TextBox 2">
            <a:extLst>
              <a:ext uri="{FF2B5EF4-FFF2-40B4-BE49-F238E27FC236}">
                <a16:creationId xmlns:a16="http://schemas.microsoft.com/office/drawing/2014/main" id="{0E20559C-15BD-48D9-9412-F27211D34802}"/>
              </a:ext>
            </a:extLst>
          </p:cNvPr>
          <p:cNvSpPr txBox="1"/>
          <p:nvPr/>
        </p:nvSpPr>
        <p:spPr>
          <a:xfrm>
            <a:off x="4136571" y="2525486"/>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4" name="TextBox 3">
            <a:extLst>
              <a:ext uri="{FF2B5EF4-FFF2-40B4-BE49-F238E27FC236}">
                <a16:creationId xmlns:a16="http://schemas.microsoft.com/office/drawing/2014/main" id="{51D647F3-1F61-463B-998B-E4906491FCDA}"/>
              </a:ext>
            </a:extLst>
          </p:cNvPr>
          <p:cNvSpPr txBox="1"/>
          <p:nvPr/>
        </p:nvSpPr>
        <p:spPr>
          <a:xfrm rot="-10800000" flipV="1">
            <a:off x="560615" y="3771900"/>
            <a:ext cx="398417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panose="020B0604020202020204" pitchFamily="34" charset="0"/>
              <a:buChar char="•"/>
            </a:pPr>
            <a:r>
              <a:rPr lang="en-US"/>
              <a:t>Despite the advanced=πα</a:t>
            </a:r>
            <a:r>
              <a:rPr lang="en-US" err="1"/>
              <a:t>ρά</a:t>
            </a:r>
            <a:r>
              <a:rPr lang="en-US"/>
              <a:t> </a:t>
            </a:r>
            <a:r>
              <a:rPr lang="en-US" err="1"/>
              <a:t>τις</a:t>
            </a:r>
            <a:r>
              <a:rPr lang="en-US"/>
              <a:t> π</a:t>
            </a:r>
            <a:r>
              <a:rPr lang="en-US" err="1"/>
              <a:t>ροηγούμενες</a:t>
            </a:r>
            <a:endParaRPr lang="en-US"/>
          </a:p>
        </p:txBody>
      </p:sp>
      <p:sp>
        <p:nvSpPr>
          <p:cNvPr id="7" name="TextBox 6">
            <a:extLst>
              <a:ext uri="{FF2B5EF4-FFF2-40B4-BE49-F238E27FC236}">
                <a16:creationId xmlns:a16="http://schemas.microsoft.com/office/drawing/2014/main" id="{F82658C4-73DA-411C-8AC9-A73D174E7D4F}"/>
              </a:ext>
            </a:extLst>
          </p:cNvPr>
          <p:cNvSpPr txBox="1"/>
          <p:nvPr/>
        </p:nvSpPr>
        <p:spPr>
          <a:xfrm>
            <a:off x="625928" y="4588328"/>
            <a:ext cx="373924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 Keep in mind that =β</a:t>
            </a:r>
            <a:r>
              <a:rPr lang="en-US" err="1"/>
              <a:t>άλετε</a:t>
            </a:r>
            <a:r>
              <a:rPr lang="en-US"/>
              <a:t> υπ</a:t>
            </a:r>
            <a:r>
              <a:rPr lang="en-US" err="1"/>
              <a:t>όψη</a:t>
            </a:r>
            <a:endParaRPr lang="en-US"/>
          </a:p>
        </p:txBody>
      </p:sp>
      <p:sp>
        <p:nvSpPr>
          <p:cNvPr id="19" name="TextBox 18">
            <a:extLst>
              <a:ext uri="{FF2B5EF4-FFF2-40B4-BE49-F238E27FC236}">
                <a16:creationId xmlns:a16="http://schemas.microsoft.com/office/drawing/2014/main" id="{87B53395-5FEC-49C6-AF97-0EEEF2915A91}"/>
              </a:ext>
            </a:extLst>
          </p:cNvPr>
          <p:cNvSpPr txBox="1"/>
          <p:nvPr/>
        </p:nvSpPr>
        <p:spPr>
          <a:xfrm>
            <a:off x="626853" y="5481608"/>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Century=α</a:t>
            </a:r>
            <a:r>
              <a:rPr lang="en-US" err="1"/>
              <a:t>ιών</a:t>
            </a:r>
            <a:r>
              <a:rPr lang="en-US"/>
              <a:t>α</a:t>
            </a:r>
          </a:p>
        </p:txBody>
      </p:sp>
    </p:spTree>
    <p:extLst>
      <p:ext uri="{BB962C8B-B14F-4D97-AF65-F5344CB8AC3E}">
        <p14:creationId xmlns:p14="http://schemas.microsoft.com/office/powerpoint/2010/main" val="803630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2" descr="A picture containing person, outdoor, person, mountain&#10;&#10;Description automatically generated">
            <a:extLst>
              <a:ext uri="{FF2B5EF4-FFF2-40B4-BE49-F238E27FC236}">
                <a16:creationId xmlns:a16="http://schemas.microsoft.com/office/drawing/2014/main" id="{BE2DBE7D-C42B-4A70-A563-EF7A2A1222B5}"/>
              </a:ext>
            </a:extLst>
          </p:cNvPr>
          <p:cNvPicPr>
            <a:picLocks noChangeAspect="1"/>
          </p:cNvPicPr>
          <p:nvPr/>
        </p:nvPicPr>
        <p:blipFill rotWithShape="1">
          <a:blip r:embed="rId2"/>
          <a:srcRect t="15730"/>
          <a:stretch/>
        </p:blipFill>
        <p:spPr>
          <a:xfrm>
            <a:off x="16349" y="-10876"/>
            <a:ext cx="12191980" cy="6857990"/>
          </a:xfrm>
          <a:prstGeom prst="rect">
            <a:avLst/>
          </a:prstGeom>
        </p:spPr>
      </p:pic>
      <p:sp>
        <p:nvSpPr>
          <p:cNvPr id="7" name="Freeform: Shape 6">
            <a:extLst>
              <a:ext uri="{FF2B5EF4-FFF2-40B4-BE49-F238E27FC236}">
                <a16:creationId xmlns:a16="http://schemas.microsoft.com/office/drawing/2014/main" id="{85C2136B-77EC-41E9-BDB6-58A4AE1429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33800"/>
            <a:ext cx="762000" cy="3124200"/>
          </a:xfrm>
          <a:custGeom>
            <a:avLst/>
            <a:gdLst>
              <a:gd name="connsiteX0" fmla="*/ 0 w 762000"/>
              <a:gd name="connsiteY0" fmla="*/ 0 h 3124200"/>
              <a:gd name="connsiteX1" fmla="*/ 762000 w 762000"/>
              <a:gd name="connsiteY1" fmla="*/ 3124200 h 3124200"/>
              <a:gd name="connsiteX2" fmla="*/ 0 w 762000"/>
              <a:gd name="connsiteY2" fmla="*/ 3124200 h 3124200"/>
            </a:gdLst>
            <a:ahLst/>
            <a:cxnLst>
              <a:cxn ang="0">
                <a:pos x="connsiteX0" y="connsiteY0"/>
              </a:cxn>
              <a:cxn ang="0">
                <a:pos x="connsiteX1" y="connsiteY1"/>
              </a:cxn>
              <a:cxn ang="0">
                <a:pos x="connsiteX2" y="connsiteY2"/>
              </a:cxn>
            </a:cxnLst>
            <a:rect l="l" t="t" r="r" b="b"/>
            <a:pathLst>
              <a:path w="762000" h="3124200">
                <a:moveTo>
                  <a:pt x="0" y="0"/>
                </a:moveTo>
                <a:lnTo>
                  <a:pt x="762000" y="3124200"/>
                </a:lnTo>
                <a:lnTo>
                  <a:pt x="0" y="31242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9" name="Straight Connector 8">
            <a:extLst>
              <a:ext uri="{FF2B5EF4-FFF2-40B4-BE49-F238E27FC236}">
                <a16:creationId xmlns:a16="http://schemas.microsoft.com/office/drawing/2014/main" id="{E55891F3-A5E2-4418-8950-25FA2B731209}"/>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9274002" y="4502552"/>
            <a:ext cx="2917998" cy="235544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B1FCEB1-A7E1-417C-A7EF-AA30D5A0859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3500" y="-16625"/>
            <a:ext cx="2667482" cy="68746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Freeform: Shape 12">
            <a:extLst>
              <a:ext uri="{FF2B5EF4-FFF2-40B4-BE49-F238E27FC236}">
                <a16:creationId xmlns:a16="http://schemas.microsoft.com/office/drawing/2014/main" id="{7FBCF2A6-1F18-4B68-B5D2-5B763ED415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2923" y="-16625"/>
            <a:ext cx="1269077" cy="6874625"/>
          </a:xfrm>
          <a:custGeom>
            <a:avLst/>
            <a:gdLst>
              <a:gd name="connsiteX0" fmla="*/ 714894 w 1269077"/>
              <a:gd name="connsiteY0" fmla="*/ 0 h 6874625"/>
              <a:gd name="connsiteX1" fmla="*/ 1269077 w 1269077"/>
              <a:gd name="connsiteY1" fmla="*/ 16625 h 6874625"/>
              <a:gd name="connsiteX2" fmla="*/ 1269077 w 1269077"/>
              <a:gd name="connsiteY2" fmla="*/ 6874625 h 6874625"/>
              <a:gd name="connsiteX3" fmla="*/ 0 w 1269077"/>
              <a:gd name="connsiteY3" fmla="*/ 6874625 h 6874625"/>
            </a:gdLst>
            <a:ahLst/>
            <a:cxnLst>
              <a:cxn ang="0">
                <a:pos x="connsiteX0" y="connsiteY0"/>
              </a:cxn>
              <a:cxn ang="0">
                <a:pos x="connsiteX1" y="connsiteY1"/>
              </a:cxn>
              <a:cxn ang="0">
                <a:pos x="connsiteX2" y="connsiteY2"/>
              </a:cxn>
              <a:cxn ang="0">
                <a:pos x="connsiteX3" y="connsiteY3"/>
              </a:cxn>
            </a:cxnLst>
            <a:rect l="l" t="t" r="r" b="b"/>
            <a:pathLst>
              <a:path w="1269077" h="6874625">
                <a:moveTo>
                  <a:pt x="714894" y="0"/>
                </a:moveTo>
                <a:lnTo>
                  <a:pt x="1269077" y="16625"/>
                </a:lnTo>
                <a:lnTo>
                  <a:pt x="1269077" y="6874625"/>
                </a:lnTo>
                <a:lnTo>
                  <a:pt x="0" y="6874625"/>
                </a:lnTo>
                <a:close/>
              </a:path>
            </a:pathLst>
          </a:custGeom>
          <a:solidFill>
            <a:schemeClr val="accent1">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FF3A27FB-A693-4A75-951E-0C77CD98F0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374" y="-16624"/>
            <a:ext cx="1983626" cy="6874625"/>
          </a:xfrm>
          <a:custGeom>
            <a:avLst/>
            <a:gdLst>
              <a:gd name="connsiteX0" fmla="*/ 0 w 1983626"/>
              <a:gd name="connsiteY0" fmla="*/ 0 h 6874625"/>
              <a:gd name="connsiteX1" fmla="*/ 1983626 w 1983626"/>
              <a:gd name="connsiteY1" fmla="*/ 0 h 6874625"/>
              <a:gd name="connsiteX2" fmla="*/ 1983626 w 1983626"/>
              <a:gd name="connsiteY2" fmla="*/ 6874625 h 6874625"/>
              <a:gd name="connsiteX3" fmla="*/ 1522181 w 1983626"/>
              <a:gd name="connsiteY3" fmla="*/ 6874625 h 6874625"/>
            </a:gdLst>
            <a:ahLst/>
            <a:cxnLst>
              <a:cxn ang="0">
                <a:pos x="connsiteX0" y="connsiteY0"/>
              </a:cxn>
              <a:cxn ang="0">
                <a:pos x="connsiteX1" y="connsiteY1"/>
              </a:cxn>
              <a:cxn ang="0">
                <a:pos x="connsiteX2" y="connsiteY2"/>
              </a:cxn>
              <a:cxn ang="0">
                <a:pos x="connsiteX3" y="connsiteY3"/>
              </a:cxn>
            </a:cxnLst>
            <a:rect l="l" t="t" r="r" b="b"/>
            <a:pathLst>
              <a:path w="1983626" h="6874625">
                <a:moveTo>
                  <a:pt x="0" y="0"/>
                </a:moveTo>
                <a:lnTo>
                  <a:pt x="1983626" y="0"/>
                </a:lnTo>
                <a:lnTo>
                  <a:pt x="1983626" y="6874625"/>
                </a:lnTo>
                <a:lnTo>
                  <a:pt x="1522181" y="6874625"/>
                </a:lnTo>
                <a:close/>
              </a:path>
            </a:pathLst>
          </a:custGeom>
          <a:solidFill>
            <a:schemeClr val="accent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566547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D49794-3446-48DF-A078-0E9191158BC8}"/>
              </a:ext>
            </a:extLst>
          </p:cNvPr>
          <p:cNvSpPr txBox="1"/>
          <p:nvPr/>
        </p:nvSpPr>
        <p:spPr>
          <a:xfrm>
            <a:off x="3818627" y="2620514"/>
            <a:ext cx="4051539"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000"/>
              <a:t>Printer</a:t>
            </a:r>
          </a:p>
        </p:txBody>
      </p:sp>
    </p:spTree>
    <p:extLst>
      <p:ext uri="{BB962C8B-B14F-4D97-AF65-F5344CB8AC3E}">
        <p14:creationId xmlns:p14="http://schemas.microsoft.com/office/powerpoint/2010/main" val="3916161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441A30-26B5-4FF5-A763-9A1A1DEA1691}"/>
              </a:ext>
            </a:extLst>
          </p:cNvPr>
          <p:cNvSpPr txBox="1"/>
          <p:nvPr/>
        </p:nvSpPr>
        <p:spPr>
          <a:xfrm>
            <a:off x="564551" y="80513"/>
            <a:ext cx="8685840"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ea typeface="+mn-lt"/>
                <a:cs typeface="+mn-lt"/>
              </a:rPr>
              <a:t>The ideas for a system with "printing house" specifications were already widespread from the 11th century. However, the German inventor Johann Gutenberg made this idea a reality. He was the one who invented the mobile printing system in 1430, creating "upheaval" around the world. The mobile printing press has a huge impact on the world, as it has even made books very accessible to middle-class families. Today, of course, there are innumerable advanced and state-of-the-art printing systems used all over the world.</a:t>
            </a:r>
            <a:endParaRPr lang="en-US" sz="2400"/>
          </a:p>
        </p:txBody>
      </p:sp>
      <p:sp>
        <p:nvSpPr>
          <p:cNvPr id="3" name="TextBox 2">
            <a:extLst>
              <a:ext uri="{FF2B5EF4-FFF2-40B4-BE49-F238E27FC236}">
                <a16:creationId xmlns:a16="http://schemas.microsoft.com/office/drawing/2014/main" id="{92A4F210-4400-47EA-BBEB-D9BC572B166A}"/>
              </a:ext>
            </a:extLst>
          </p:cNvPr>
          <p:cNvSpPr txBox="1"/>
          <p:nvPr/>
        </p:nvSpPr>
        <p:spPr>
          <a:xfrm>
            <a:off x="684362" y="4000740"/>
            <a:ext cx="318889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Widespread=</a:t>
            </a:r>
            <a:r>
              <a:rPr lang="en-US" err="1"/>
              <a:t>δι</a:t>
            </a:r>
            <a:r>
              <a:rPr lang="en-US"/>
              <a:t>α</a:t>
            </a:r>
            <a:r>
              <a:rPr lang="en-US" err="1"/>
              <a:t>δεδομένες</a:t>
            </a:r>
            <a:endParaRPr lang="en-US"/>
          </a:p>
        </p:txBody>
      </p:sp>
      <p:sp>
        <p:nvSpPr>
          <p:cNvPr id="4" name="TextBox 3">
            <a:extLst>
              <a:ext uri="{FF2B5EF4-FFF2-40B4-BE49-F238E27FC236}">
                <a16:creationId xmlns:a16="http://schemas.microsoft.com/office/drawing/2014/main" id="{C91C9A48-AD2D-4D74-98CD-F69970D0526C}"/>
              </a:ext>
            </a:extLst>
          </p:cNvPr>
          <p:cNvSpPr txBox="1"/>
          <p:nvPr/>
        </p:nvSpPr>
        <p:spPr>
          <a:xfrm>
            <a:off x="756249" y="4671683"/>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Turmoil=αναταρα</a:t>
            </a:r>
            <a:r>
              <a:rPr lang="en-US" err="1"/>
              <a:t>χή</a:t>
            </a:r>
          </a:p>
        </p:txBody>
      </p:sp>
      <p:sp>
        <p:nvSpPr>
          <p:cNvPr id="5" name="TextBox 4">
            <a:extLst>
              <a:ext uri="{FF2B5EF4-FFF2-40B4-BE49-F238E27FC236}">
                <a16:creationId xmlns:a16="http://schemas.microsoft.com/office/drawing/2014/main" id="{1947CCD8-F59D-4E38-83FC-7B568CBB1FA6}"/>
              </a:ext>
            </a:extLst>
          </p:cNvPr>
          <p:cNvSpPr txBox="1"/>
          <p:nvPr/>
        </p:nvSpPr>
        <p:spPr>
          <a:xfrm>
            <a:off x="1010249" y="5337834"/>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Accessible=π</a:t>
            </a:r>
            <a:r>
              <a:rPr lang="en-US" err="1"/>
              <a:t>ροσιτός</a:t>
            </a:r>
          </a:p>
        </p:txBody>
      </p:sp>
      <p:sp>
        <p:nvSpPr>
          <p:cNvPr id="6" name="TextBox 5">
            <a:extLst>
              <a:ext uri="{FF2B5EF4-FFF2-40B4-BE49-F238E27FC236}">
                <a16:creationId xmlns:a16="http://schemas.microsoft.com/office/drawing/2014/main" id="{5FDA974A-4CC5-49B0-ABC1-C5D378029692}"/>
              </a:ext>
            </a:extLst>
          </p:cNvPr>
          <p:cNvSpPr txBox="1"/>
          <p:nvPr/>
        </p:nvSpPr>
        <p:spPr>
          <a:xfrm>
            <a:off x="4724400" y="4000740"/>
            <a:ext cx="298282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Innumerable=α</a:t>
            </a:r>
            <a:r>
              <a:rPr lang="en-US" err="1"/>
              <a:t>μέτρητος</a:t>
            </a:r>
          </a:p>
        </p:txBody>
      </p:sp>
    </p:spTree>
    <p:extLst>
      <p:ext uri="{BB962C8B-B14F-4D97-AF65-F5344CB8AC3E}">
        <p14:creationId xmlns:p14="http://schemas.microsoft.com/office/powerpoint/2010/main" val="504310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2" name="Picture 2" descr="A picture containing indoor, table, sitting, monitor&#10;&#10;Description automatically generated">
            <a:extLst>
              <a:ext uri="{FF2B5EF4-FFF2-40B4-BE49-F238E27FC236}">
                <a16:creationId xmlns:a16="http://schemas.microsoft.com/office/drawing/2014/main" id="{20B12CDE-5267-465E-92DF-8579A8F5BD85}"/>
              </a:ext>
            </a:extLst>
          </p:cNvPr>
          <p:cNvPicPr>
            <a:picLocks noChangeAspect="1"/>
          </p:cNvPicPr>
          <p:nvPr/>
        </p:nvPicPr>
        <p:blipFill rotWithShape="1">
          <a:blip r:embed="rId2"/>
          <a:srcRect t="6035" b="9695"/>
          <a:stretch/>
        </p:blipFill>
        <p:spPr>
          <a:xfrm>
            <a:off x="20" y="10"/>
            <a:ext cx="12191980" cy="6857990"/>
          </a:xfrm>
          <a:prstGeom prst="rect">
            <a:avLst/>
          </a:prstGeom>
        </p:spPr>
      </p:pic>
      <p:sp>
        <p:nvSpPr>
          <p:cNvPr id="7" name="Freeform: Shape 6">
            <a:extLst>
              <a:ext uri="{FF2B5EF4-FFF2-40B4-BE49-F238E27FC236}">
                <a16:creationId xmlns:a16="http://schemas.microsoft.com/office/drawing/2014/main" id="{85C2136B-77EC-41E9-BDB6-58A4AE1429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33800"/>
            <a:ext cx="762000" cy="3124200"/>
          </a:xfrm>
          <a:custGeom>
            <a:avLst/>
            <a:gdLst>
              <a:gd name="connsiteX0" fmla="*/ 0 w 762000"/>
              <a:gd name="connsiteY0" fmla="*/ 0 h 3124200"/>
              <a:gd name="connsiteX1" fmla="*/ 762000 w 762000"/>
              <a:gd name="connsiteY1" fmla="*/ 3124200 h 3124200"/>
              <a:gd name="connsiteX2" fmla="*/ 0 w 762000"/>
              <a:gd name="connsiteY2" fmla="*/ 3124200 h 3124200"/>
            </a:gdLst>
            <a:ahLst/>
            <a:cxnLst>
              <a:cxn ang="0">
                <a:pos x="connsiteX0" y="connsiteY0"/>
              </a:cxn>
              <a:cxn ang="0">
                <a:pos x="connsiteX1" y="connsiteY1"/>
              </a:cxn>
              <a:cxn ang="0">
                <a:pos x="connsiteX2" y="connsiteY2"/>
              </a:cxn>
            </a:cxnLst>
            <a:rect l="l" t="t" r="r" b="b"/>
            <a:pathLst>
              <a:path w="762000" h="3124200">
                <a:moveTo>
                  <a:pt x="0" y="0"/>
                </a:moveTo>
                <a:lnTo>
                  <a:pt x="762000" y="3124200"/>
                </a:lnTo>
                <a:lnTo>
                  <a:pt x="0" y="31242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9" name="Straight Connector 8">
            <a:extLst>
              <a:ext uri="{FF2B5EF4-FFF2-40B4-BE49-F238E27FC236}">
                <a16:creationId xmlns:a16="http://schemas.microsoft.com/office/drawing/2014/main" id="{E55891F3-A5E2-4418-8950-25FA2B731209}"/>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9274002" y="4502552"/>
            <a:ext cx="2917998" cy="235544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B1FCEB1-A7E1-417C-A7EF-AA30D5A0859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3500" y="-16625"/>
            <a:ext cx="2667482" cy="687462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reeform: Shape 12">
            <a:extLst>
              <a:ext uri="{FF2B5EF4-FFF2-40B4-BE49-F238E27FC236}">
                <a16:creationId xmlns:a16="http://schemas.microsoft.com/office/drawing/2014/main" id="{7FBCF2A6-1F18-4B68-B5D2-5B763ED415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2923" y="-16625"/>
            <a:ext cx="1269077" cy="6874625"/>
          </a:xfrm>
          <a:custGeom>
            <a:avLst/>
            <a:gdLst>
              <a:gd name="connsiteX0" fmla="*/ 714894 w 1269077"/>
              <a:gd name="connsiteY0" fmla="*/ 0 h 6874625"/>
              <a:gd name="connsiteX1" fmla="*/ 1269077 w 1269077"/>
              <a:gd name="connsiteY1" fmla="*/ 16625 h 6874625"/>
              <a:gd name="connsiteX2" fmla="*/ 1269077 w 1269077"/>
              <a:gd name="connsiteY2" fmla="*/ 6874625 h 6874625"/>
              <a:gd name="connsiteX3" fmla="*/ 0 w 1269077"/>
              <a:gd name="connsiteY3" fmla="*/ 6874625 h 6874625"/>
            </a:gdLst>
            <a:ahLst/>
            <a:cxnLst>
              <a:cxn ang="0">
                <a:pos x="connsiteX0" y="connsiteY0"/>
              </a:cxn>
              <a:cxn ang="0">
                <a:pos x="connsiteX1" y="connsiteY1"/>
              </a:cxn>
              <a:cxn ang="0">
                <a:pos x="connsiteX2" y="connsiteY2"/>
              </a:cxn>
              <a:cxn ang="0">
                <a:pos x="connsiteX3" y="connsiteY3"/>
              </a:cxn>
            </a:cxnLst>
            <a:rect l="l" t="t" r="r" b="b"/>
            <a:pathLst>
              <a:path w="1269077" h="6874625">
                <a:moveTo>
                  <a:pt x="714894" y="0"/>
                </a:moveTo>
                <a:lnTo>
                  <a:pt x="1269077" y="16625"/>
                </a:lnTo>
                <a:lnTo>
                  <a:pt x="1269077" y="6874625"/>
                </a:lnTo>
                <a:lnTo>
                  <a:pt x="0" y="6874625"/>
                </a:lnTo>
                <a:close/>
              </a:path>
            </a:pathLst>
          </a:custGeom>
          <a:solidFill>
            <a:schemeClr val="accent1">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FF3A27FB-A693-4A75-951E-0C77CD98F0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374" y="-16624"/>
            <a:ext cx="1983626" cy="6874625"/>
          </a:xfrm>
          <a:custGeom>
            <a:avLst/>
            <a:gdLst>
              <a:gd name="connsiteX0" fmla="*/ 0 w 1983626"/>
              <a:gd name="connsiteY0" fmla="*/ 0 h 6874625"/>
              <a:gd name="connsiteX1" fmla="*/ 1983626 w 1983626"/>
              <a:gd name="connsiteY1" fmla="*/ 0 h 6874625"/>
              <a:gd name="connsiteX2" fmla="*/ 1983626 w 1983626"/>
              <a:gd name="connsiteY2" fmla="*/ 6874625 h 6874625"/>
              <a:gd name="connsiteX3" fmla="*/ 1522181 w 1983626"/>
              <a:gd name="connsiteY3" fmla="*/ 6874625 h 6874625"/>
            </a:gdLst>
            <a:ahLst/>
            <a:cxnLst>
              <a:cxn ang="0">
                <a:pos x="connsiteX0" y="connsiteY0"/>
              </a:cxn>
              <a:cxn ang="0">
                <a:pos x="connsiteX1" y="connsiteY1"/>
              </a:cxn>
              <a:cxn ang="0">
                <a:pos x="connsiteX2" y="connsiteY2"/>
              </a:cxn>
              <a:cxn ang="0">
                <a:pos x="connsiteX3" y="connsiteY3"/>
              </a:cxn>
            </a:cxnLst>
            <a:rect l="l" t="t" r="r" b="b"/>
            <a:pathLst>
              <a:path w="1983626" h="6874625">
                <a:moveTo>
                  <a:pt x="0" y="0"/>
                </a:moveTo>
                <a:lnTo>
                  <a:pt x="1983626" y="0"/>
                </a:lnTo>
                <a:lnTo>
                  <a:pt x="1983626" y="6874625"/>
                </a:lnTo>
                <a:lnTo>
                  <a:pt x="1522181" y="6874625"/>
                </a:lnTo>
                <a:close/>
              </a:path>
            </a:pathLst>
          </a:custGeom>
          <a:solidFill>
            <a:schemeClr val="accent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933699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BC89F7-8CC8-B445-AEBF-DD44D1E680E7}"/>
              </a:ext>
            </a:extLst>
          </p:cNvPr>
          <p:cNvSpPr>
            <a:spLocks noGrp="1"/>
          </p:cNvSpPr>
          <p:nvPr>
            <p:ph type="title"/>
          </p:nvPr>
        </p:nvSpPr>
        <p:spPr/>
        <p:txBody>
          <a:bodyPr/>
          <a:lstStyle/>
          <a:p>
            <a:r>
              <a:rPr lang="el-GR" dirty="0" err="1"/>
              <a:t>Television</a:t>
            </a:r>
            <a:endParaRPr lang="el-GR" dirty="0"/>
          </a:p>
        </p:txBody>
      </p:sp>
      <p:sp>
        <p:nvSpPr>
          <p:cNvPr id="3" name="Θέση περιεχομένου 2">
            <a:extLst>
              <a:ext uri="{FF2B5EF4-FFF2-40B4-BE49-F238E27FC236}">
                <a16:creationId xmlns:a16="http://schemas.microsoft.com/office/drawing/2014/main" id="{B0EE6EF4-4438-8445-8CF3-5E7B28269B97}"/>
              </a:ext>
            </a:extLst>
          </p:cNvPr>
          <p:cNvSpPr>
            <a:spLocks noGrp="1"/>
          </p:cNvSpPr>
          <p:nvPr>
            <p:ph idx="1"/>
          </p:nvPr>
        </p:nvSpPr>
        <p:spPr>
          <a:xfrm>
            <a:off x="1069848" y="2121408"/>
            <a:ext cx="4478155" cy="4447131"/>
          </a:xfrm>
        </p:spPr>
        <p:txBody>
          <a:bodyPr/>
          <a:lstStyle/>
          <a:p>
            <a:r>
              <a:rPr lang="af-ZA" b="1" i="0" dirty="0">
                <a:solidFill>
                  <a:srgbClr val="202122"/>
                </a:solidFill>
                <a:effectLst/>
                <a:latin typeface="-apple-system"/>
              </a:rPr>
              <a:t>Television</a:t>
            </a:r>
            <a:r>
              <a:rPr lang="af-ZA" b="0" i="0" dirty="0">
                <a:solidFill>
                  <a:srgbClr val="202122"/>
                </a:solidFill>
                <a:effectLst/>
                <a:latin typeface="-apple-system"/>
              </a:rPr>
              <a:t> (</a:t>
            </a:r>
            <a:r>
              <a:rPr lang="af-ZA" b="1" i="0" dirty="0">
                <a:solidFill>
                  <a:srgbClr val="202122"/>
                </a:solidFill>
                <a:effectLst/>
                <a:latin typeface="-apple-system"/>
              </a:rPr>
              <a:t>TV</a:t>
            </a:r>
            <a:r>
              <a:rPr lang="af-ZA" b="0" i="0" dirty="0">
                <a:solidFill>
                  <a:srgbClr val="202122"/>
                </a:solidFill>
                <a:effectLst/>
                <a:latin typeface="-apple-system"/>
              </a:rPr>
              <a:t>), sometimes shortened to </a:t>
            </a:r>
            <a:r>
              <a:rPr lang="af-ZA" b="1" i="0" dirty="0">
                <a:solidFill>
                  <a:srgbClr val="202122"/>
                </a:solidFill>
                <a:effectLst/>
                <a:latin typeface="-apple-system"/>
              </a:rPr>
              <a:t>tele</a:t>
            </a:r>
            <a:r>
              <a:rPr lang="af-ZA" b="0" i="0" dirty="0">
                <a:solidFill>
                  <a:srgbClr val="202122"/>
                </a:solidFill>
                <a:effectLst/>
                <a:latin typeface="-apple-system"/>
              </a:rPr>
              <a:t> or </a:t>
            </a:r>
            <a:r>
              <a:rPr lang="af-ZA" b="1" i="0" dirty="0">
                <a:solidFill>
                  <a:srgbClr val="202122"/>
                </a:solidFill>
                <a:effectLst/>
                <a:latin typeface="-apple-system"/>
              </a:rPr>
              <a:t>telly</a:t>
            </a:r>
            <a:r>
              <a:rPr lang="af-ZA" b="0" i="0" dirty="0">
                <a:solidFill>
                  <a:srgbClr val="202122"/>
                </a:solidFill>
                <a:effectLst/>
                <a:latin typeface="-apple-system"/>
              </a:rPr>
              <a:t>, is a </a:t>
            </a:r>
            <a:r>
              <a:rPr lang="af-ZA" b="0" i="0" u="none" strike="noStrike" dirty="0">
                <a:solidFill>
                  <a:srgbClr val="6B4BA1"/>
                </a:solidFill>
                <a:effectLst/>
                <a:latin typeface="-apple-system"/>
                <a:hlinkClick r:id="rId2" tooltip="Telecommunication"/>
              </a:rPr>
              <a:t>telecommunication</a:t>
            </a:r>
            <a:r>
              <a:rPr lang="af-ZA" b="0" i="0" dirty="0">
                <a:solidFill>
                  <a:srgbClr val="202122"/>
                </a:solidFill>
                <a:effectLst/>
                <a:latin typeface="-apple-system"/>
              </a:rPr>
              <a:t> medium used for </a:t>
            </a:r>
            <a:r>
              <a:rPr lang="af-ZA" b="0" i="0" u="none" strike="noStrike" dirty="0">
                <a:solidFill>
                  <a:srgbClr val="6B4BA1"/>
                </a:solidFill>
                <a:effectLst/>
                <a:latin typeface="-apple-system"/>
                <a:hlinkClick r:id="rId3" tooltip="Transmitting"/>
              </a:rPr>
              <a:t>transmitting</a:t>
            </a:r>
            <a:r>
              <a:rPr lang="af-ZA" b="0" i="0" dirty="0">
                <a:solidFill>
                  <a:srgbClr val="202122"/>
                </a:solidFill>
                <a:effectLst/>
                <a:latin typeface="-apple-system"/>
              </a:rPr>
              <a:t> moving </a:t>
            </a:r>
            <a:r>
              <a:rPr lang="af-ZA" b="0" i="0" u="none" strike="noStrike" dirty="0">
                <a:solidFill>
                  <a:srgbClr val="6B4BA1"/>
                </a:solidFill>
                <a:effectLst/>
                <a:latin typeface="-apple-system"/>
                <a:hlinkClick r:id="rId4" tooltip="Image"/>
              </a:rPr>
              <a:t>images</a:t>
            </a:r>
            <a:r>
              <a:rPr lang="af-ZA" b="0" i="0" dirty="0">
                <a:solidFill>
                  <a:srgbClr val="202122"/>
                </a:solidFill>
                <a:effectLst/>
                <a:latin typeface="-apple-system"/>
              </a:rPr>
              <a:t> in </a:t>
            </a:r>
            <a:r>
              <a:rPr lang="af-ZA" b="0" i="0" u="none" strike="noStrike" dirty="0">
                <a:solidFill>
                  <a:srgbClr val="6B4BA1"/>
                </a:solidFill>
                <a:effectLst/>
                <a:latin typeface="-apple-system"/>
                <a:hlinkClick r:id="rId5" tooltip="Monochrome"/>
              </a:rPr>
              <a:t>monochrome</a:t>
            </a:r>
            <a:r>
              <a:rPr lang="af-ZA" b="0" i="0" dirty="0">
                <a:solidFill>
                  <a:srgbClr val="202122"/>
                </a:solidFill>
                <a:effectLst/>
                <a:latin typeface="-apple-system"/>
              </a:rPr>
              <a:t> (black and white), or in color, and in two or </a:t>
            </a:r>
            <a:r>
              <a:rPr lang="af-ZA" b="0" i="0" u="none" strike="noStrike" dirty="0">
                <a:solidFill>
                  <a:srgbClr val="6B4BA1"/>
                </a:solidFill>
                <a:effectLst/>
                <a:latin typeface="-apple-system"/>
                <a:hlinkClick r:id="rId6" tooltip="3D television"/>
              </a:rPr>
              <a:t>three dimensions</a:t>
            </a:r>
            <a:r>
              <a:rPr lang="af-ZA" b="0" i="0" dirty="0">
                <a:solidFill>
                  <a:srgbClr val="202122"/>
                </a:solidFill>
                <a:effectLst/>
                <a:latin typeface="-apple-system"/>
              </a:rPr>
              <a:t> and </a:t>
            </a:r>
            <a:r>
              <a:rPr lang="af-ZA" b="0" i="0" u="none" strike="noStrike" dirty="0">
                <a:solidFill>
                  <a:srgbClr val="6B4BA1"/>
                </a:solidFill>
                <a:effectLst/>
                <a:latin typeface="-apple-system"/>
                <a:hlinkClick r:id="rId7" tooltip="Sound"/>
              </a:rPr>
              <a:t>sound</a:t>
            </a:r>
            <a:r>
              <a:rPr lang="af-ZA" b="0" i="0" dirty="0">
                <a:solidFill>
                  <a:srgbClr val="202122"/>
                </a:solidFill>
                <a:effectLst/>
                <a:latin typeface="-apple-system"/>
              </a:rPr>
              <a:t>. The term can refer to a </a:t>
            </a:r>
            <a:r>
              <a:rPr lang="af-ZA" b="0" i="0" u="none" strike="noStrike" dirty="0">
                <a:solidFill>
                  <a:srgbClr val="6B4BA1"/>
                </a:solidFill>
                <a:effectLst/>
                <a:latin typeface="-apple-system"/>
                <a:hlinkClick r:id="rId8" tooltip="Television set"/>
              </a:rPr>
              <a:t>television set</a:t>
            </a:r>
            <a:r>
              <a:rPr lang="af-ZA" b="0" i="0" dirty="0">
                <a:solidFill>
                  <a:srgbClr val="202122"/>
                </a:solidFill>
                <a:effectLst/>
                <a:latin typeface="-apple-system"/>
              </a:rPr>
              <a:t>, a </a:t>
            </a:r>
            <a:r>
              <a:rPr lang="af-ZA" b="0" i="0" u="none" strike="noStrike" dirty="0">
                <a:solidFill>
                  <a:srgbClr val="6B4BA1"/>
                </a:solidFill>
                <a:effectLst/>
                <a:latin typeface="-apple-system"/>
                <a:hlinkClick r:id="rId9" tooltip="Television show"/>
              </a:rPr>
              <a:t>television show</a:t>
            </a:r>
            <a:r>
              <a:rPr lang="af-ZA" b="0" i="0" dirty="0">
                <a:solidFill>
                  <a:srgbClr val="202122"/>
                </a:solidFill>
                <a:effectLst/>
                <a:latin typeface="-apple-system"/>
              </a:rPr>
              <a:t>, or the medium of </a:t>
            </a:r>
            <a:r>
              <a:rPr lang="af-ZA" b="0" i="0" u="none" strike="noStrike" dirty="0">
                <a:solidFill>
                  <a:srgbClr val="6B4BA1"/>
                </a:solidFill>
                <a:effectLst/>
                <a:latin typeface="-apple-system"/>
                <a:hlinkClick r:id="rId10" tooltip="Transmission (telecommunications)"/>
              </a:rPr>
              <a:t>television transmission</a:t>
            </a:r>
            <a:r>
              <a:rPr lang="af-ZA" b="0" i="0" dirty="0">
                <a:solidFill>
                  <a:srgbClr val="202122"/>
                </a:solidFill>
                <a:effectLst/>
                <a:latin typeface="-apple-system"/>
              </a:rPr>
              <a:t>. Television is a </a:t>
            </a:r>
            <a:r>
              <a:rPr lang="af-ZA" b="0" i="0" u="none" strike="noStrike" dirty="0">
                <a:solidFill>
                  <a:srgbClr val="6B4BA1"/>
                </a:solidFill>
                <a:effectLst/>
                <a:latin typeface="-apple-system"/>
                <a:hlinkClick r:id="rId11" tooltip="Mass medium"/>
              </a:rPr>
              <a:t>mass medium</a:t>
            </a:r>
            <a:r>
              <a:rPr lang="af-ZA" b="0" i="0" dirty="0">
                <a:solidFill>
                  <a:srgbClr val="202122"/>
                </a:solidFill>
                <a:effectLst/>
                <a:latin typeface="-apple-system"/>
              </a:rPr>
              <a:t> for </a:t>
            </a:r>
            <a:r>
              <a:rPr lang="af-ZA" b="0" i="0" u="none" strike="noStrike" dirty="0">
                <a:solidFill>
                  <a:srgbClr val="6B4BA1"/>
                </a:solidFill>
                <a:effectLst/>
                <a:latin typeface="-apple-system"/>
                <a:hlinkClick r:id="rId12" tooltip="Advertising"/>
              </a:rPr>
              <a:t>advertising</a:t>
            </a:r>
            <a:r>
              <a:rPr lang="af-ZA" b="0" i="0" dirty="0">
                <a:solidFill>
                  <a:srgbClr val="202122"/>
                </a:solidFill>
                <a:effectLst/>
                <a:latin typeface="-apple-system"/>
              </a:rPr>
              <a:t>, </a:t>
            </a:r>
            <a:r>
              <a:rPr lang="af-ZA" b="0" i="0" u="none" strike="noStrike" dirty="0">
                <a:solidFill>
                  <a:srgbClr val="6B4BA1"/>
                </a:solidFill>
                <a:effectLst/>
                <a:latin typeface="-apple-system"/>
                <a:hlinkClick r:id="rId13" tooltip="Entertainment"/>
              </a:rPr>
              <a:t>entertainment</a:t>
            </a:r>
            <a:r>
              <a:rPr lang="af-ZA" b="0" i="0" dirty="0">
                <a:solidFill>
                  <a:srgbClr val="202122"/>
                </a:solidFill>
                <a:effectLst/>
                <a:latin typeface="-apple-system"/>
              </a:rPr>
              <a:t>, </a:t>
            </a:r>
            <a:r>
              <a:rPr lang="af-ZA" b="0" i="0" u="none" strike="noStrike" dirty="0">
                <a:solidFill>
                  <a:srgbClr val="6B4BA1"/>
                </a:solidFill>
                <a:effectLst/>
                <a:latin typeface="-apple-system"/>
                <a:hlinkClick r:id="rId14" tooltip="News"/>
              </a:rPr>
              <a:t>news</a:t>
            </a:r>
            <a:r>
              <a:rPr lang="af-ZA" b="0" i="0" dirty="0">
                <a:solidFill>
                  <a:srgbClr val="202122"/>
                </a:solidFill>
                <a:effectLst/>
                <a:latin typeface="-apple-system"/>
              </a:rPr>
              <a:t>, and </a:t>
            </a:r>
            <a:r>
              <a:rPr lang="af-ZA" b="0" i="0" u="none" strike="noStrike" dirty="0">
                <a:solidFill>
                  <a:srgbClr val="6B4BA1"/>
                </a:solidFill>
                <a:effectLst/>
                <a:latin typeface="-apple-system"/>
                <a:hlinkClick r:id="rId15" tooltip="Sports"/>
              </a:rPr>
              <a:t>sports</a:t>
            </a:r>
            <a:endParaRPr lang="el-GR" dirty="0"/>
          </a:p>
        </p:txBody>
      </p:sp>
      <p:sp>
        <p:nvSpPr>
          <p:cNvPr id="5" name="TextBox 4">
            <a:extLst>
              <a:ext uri="{FF2B5EF4-FFF2-40B4-BE49-F238E27FC236}">
                <a16:creationId xmlns:a16="http://schemas.microsoft.com/office/drawing/2014/main" id="{75E858C5-C14E-FF44-A012-B5971A6AFD72}"/>
              </a:ext>
            </a:extLst>
          </p:cNvPr>
          <p:cNvSpPr txBox="1"/>
          <p:nvPr/>
        </p:nvSpPr>
        <p:spPr>
          <a:xfrm>
            <a:off x="1162212" y="5494064"/>
            <a:ext cx="6095380" cy="923330"/>
          </a:xfrm>
          <a:prstGeom prst="rect">
            <a:avLst/>
          </a:prstGeom>
          <a:noFill/>
        </p:spPr>
        <p:txBody>
          <a:bodyPr wrap="square">
            <a:spAutoFit/>
          </a:bodyPr>
          <a:lstStyle/>
          <a:p>
            <a:r>
              <a:rPr lang="af-ZA" b="0" i="0" dirty="0">
                <a:solidFill>
                  <a:srgbClr val="202122"/>
                </a:solidFill>
                <a:effectLst/>
                <a:latin typeface="-apple-system"/>
              </a:rPr>
              <a:t>Television became available in crude experimental forms in the late 1920s, but it would still be several years before the new </a:t>
            </a:r>
            <a:r>
              <a:rPr lang="af-ZA" b="0" i="0" u="none" strike="noStrike" dirty="0">
                <a:solidFill>
                  <a:srgbClr val="6B4BA1"/>
                </a:solidFill>
                <a:effectLst/>
                <a:latin typeface="-apple-system"/>
                <a:hlinkClick r:id="rId16" tooltip="Technology"/>
              </a:rPr>
              <a:t>technology</a:t>
            </a:r>
            <a:r>
              <a:rPr lang="af-ZA" b="0" i="0" dirty="0">
                <a:solidFill>
                  <a:srgbClr val="202122"/>
                </a:solidFill>
                <a:effectLst/>
                <a:latin typeface="-apple-system"/>
              </a:rPr>
              <a:t> would be marketed to consumers. </a:t>
            </a:r>
            <a:endParaRPr lang="el-GR" dirty="0"/>
          </a:p>
        </p:txBody>
      </p:sp>
    </p:spTree>
    <p:extLst>
      <p:ext uri="{BB962C8B-B14F-4D97-AF65-F5344CB8AC3E}">
        <p14:creationId xmlns:p14="http://schemas.microsoft.com/office/powerpoint/2010/main" val="3366290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4">
            <a:extLst>
              <a:ext uri="{FF2B5EF4-FFF2-40B4-BE49-F238E27FC236}">
                <a16:creationId xmlns:a16="http://schemas.microsoft.com/office/drawing/2014/main" id="{8AFE1207-D028-FC44-99A9-AF62FD2D6EA6}"/>
              </a:ext>
            </a:extLst>
          </p:cNvPr>
          <p:cNvPicPr>
            <a:picLocks noGrp="1" noChangeAspect="1"/>
          </p:cNvPicPr>
          <p:nvPr>
            <p:ph idx="1"/>
          </p:nvPr>
        </p:nvPicPr>
        <p:blipFill>
          <a:blip r:embed="rId2"/>
          <a:stretch>
            <a:fillRect/>
          </a:stretch>
        </p:blipFill>
        <p:spPr>
          <a:xfrm>
            <a:off x="752432" y="0"/>
            <a:ext cx="11011561" cy="6426801"/>
          </a:xfrm>
        </p:spPr>
      </p:pic>
    </p:spTree>
    <p:extLst>
      <p:ext uri="{BB962C8B-B14F-4D97-AF65-F5344CB8AC3E}">
        <p14:creationId xmlns:p14="http://schemas.microsoft.com/office/powerpoint/2010/main" val="41642210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TotalTime>
  <Words>305</Words>
  <Application>Microsoft Office PowerPoint</Application>
  <PresentationFormat>Widescreen</PresentationFormat>
  <Paragraphs>25</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-apple-system</vt:lpstr>
      <vt:lpstr>Arial</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Television</vt:lpstr>
      <vt:lpstr>PowerPoint Presentation</vt:lpstr>
      <vt:lpstr>PowerPoint Presentation</vt:lpstr>
      <vt:lpstr>Microwave</vt:lpstr>
      <vt:lpstr>PowerPoint Presentation</vt:lpstr>
      <vt:lpstr>The computer history</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epdm</dc:creator>
  <cp:lastModifiedBy>Dimthrak</cp:lastModifiedBy>
  <cp:revision>5</cp:revision>
  <dcterms:created xsi:type="dcterms:W3CDTF">2014-09-12T02:18:09Z</dcterms:created>
  <dcterms:modified xsi:type="dcterms:W3CDTF">2021-04-14T15:52:19Z</dcterms:modified>
</cp:coreProperties>
</file>