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86" d="100"/>
          <a:sy n="86" d="100"/>
        </p:scale>
        <p:origin x="5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s Bistarakis" userId="5afa99d2bc1094d5" providerId="LiveId" clId="{B4EC5C53-CA68-47B4-8937-6C42F4BB2CC7}"/>
    <pc:docChg chg="custSel modSld modMainMaster">
      <pc:chgData name="Lucas Bistarakis" userId="5afa99d2bc1094d5" providerId="LiveId" clId="{B4EC5C53-CA68-47B4-8937-6C42F4BB2CC7}" dt="2020-11-19T08:57:48.810" v="14"/>
      <pc:docMkLst>
        <pc:docMk/>
      </pc:docMkLst>
      <pc:sldChg chg="modSp mod setBg">
        <pc:chgData name="Lucas Bistarakis" userId="5afa99d2bc1094d5" providerId="LiveId" clId="{B4EC5C53-CA68-47B4-8937-6C42F4BB2CC7}" dt="2020-11-19T08:57:48.810" v="14"/>
        <pc:sldMkLst>
          <pc:docMk/>
          <pc:sldMk cId="1572018033" sldId="256"/>
        </pc:sldMkLst>
        <pc:spChg chg="mod">
          <ac:chgData name="Lucas Bistarakis" userId="5afa99d2bc1094d5" providerId="LiveId" clId="{B4EC5C53-CA68-47B4-8937-6C42F4BB2CC7}" dt="2020-11-19T08:57:06.990" v="7"/>
          <ac:spMkLst>
            <pc:docMk/>
            <pc:sldMk cId="1572018033" sldId="256"/>
            <ac:spMk id="2" creationId="{F34A4E69-E7B9-4BAB-B375-794A816AAEC5}"/>
          </ac:spMkLst>
        </pc:spChg>
      </pc:sldChg>
      <pc:sldChg chg="setBg">
        <pc:chgData name="Lucas Bistarakis" userId="5afa99d2bc1094d5" providerId="LiveId" clId="{B4EC5C53-CA68-47B4-8937-6C42F4BB2CC7}" dt="2020-11-19T08:57:48.810" v="14"/>
        <pc:sldMkLst>
          <pc:docMk/>
          <pc:sldMk cId="4228801589" sldId="257"/>
        </pc:sldMkLst>
      </pc:sldChg>
      <pc:sldMasterChg chg="setBg modSldLayout">
        <pc:chgData name="Lucas Bistarakis" userId="5afa99d2bc1094d5" providerId="LiveId" clId="{B4EC5C53-CA68-47B4-8937-6C42F4BB2CC7}" dt="2020-11-19T08:57:48.810" v="14"/>
        <pc:sldMasterMkLst>
          <pc:docMk/>
          <pc:sldMasterMk cId="745162878" sldId="2147483892"/>
        </pc:sldMasterMkLst>
        <pc:sldLayoutChg chg="setBg">
          <pc:chgData name="Lucas Bistarakis" userId="5afa99d2bc1094d5" providerId="LiveId" clId="{B4EC5C53-CA68-47B4-8937-6C42F4BB2CC7}" dt="2020-11-19T08:57:48.810" v="14"/>
          <pc:sldLayoutMkLst>
            <pc:docMk/>
            <pc:sldMasterMk cId="745162878" sldId="2147483892"/>
            <pc:sldLayoutMk cId="4024616383" sldId="2147483893"/>
          </pc:sldLayoutMkLst>
        </pc:sldLayoutChg>
        <pc:sldLayoutChg chg="setBg">
          <pc:chgData name="Lucas Bistarakis" userId="5afa99d2bc1094d5" providerId="LiveId" clId="{B4EC5C53-CA68-47B4-8937-6C42F4BB2CC7}" dt="2020-11-19T08:57:48.810" v="14"/>
          <pc:sldLayoutMkLst>
            <pc:docMk/>
            <pc:sldMasterMk cId="745162878" sldId="2147483892"/>
            <pc:sldLayoutMk cId="3296776210" sldId="2147483894"/>
          </pc:sldLayoutMkLst>
        </pc:sldLayoutChg>
        <pc:sldLayoutChg chg="setBg">
          <pc:chgData name="Lucas Bistarakis" userId="5afa99d2bc1094d5" providerId="LiveId" clId="{B4EC5C53-CA68-47B4-8937-6C42F4BB2CC7}" dt="2020-11-19T08:57:48.810" v="14"/>
          <pc:sldLayoutMkLst>
            <pc:docMk/>
            <pc:sldMasterMk cId="745162878" sldId="2147483892"/>
            <pc:sldLayoutMk cId="3443105971" sldId="2147483895"/>
          </pc:sldLayoutMkLst>
        </pc:sldLayoutChg>
        <pc:sldLayoutChg chg="setBg">
          <pc:chgData name="Lucas Bistarakis" userId="5afa99d2bc1094d5" providerId="LiveId" clId="{B4EC5C53-CA68-47B4-8937-6C42F4BB2CC7}" dt="2020-11-19T08:57:48.810" v="14"/>
          <pc:sldLayoutMkLst>
            <pc:docMk/>
            <pc:sldMasterMk cId="745162878" sldId="2147483892"/>
            <pc:sldLayoutMk cId="4228113127" sldId="2147483896"/>
          </pc:sldLayoutMkLst>
        </pc:sldLayoutChg>
        <pc:sldLayoutChg chg="setBg">
          <pc:chgData name="Lucas Bistarakis" userId="5afa99d2bc1094d5" providerId="LiveId" clId="{B4EC5C53-CA68-47B4-8937-6C42F4BB2CC7}" dt="2020-11-19T08:57:48.810" v="14"/>
          <pc:sldLayoutMkLst>
            <pc:docMk/>
            <pc:sldMasterMk cId="745162878" sldId="2147483892"/>
            <pc:sldLayoutMk cId="1828836671" sldId="2147483897"/>
          </pc:sldLayoutMkLst>
        </pc:sldLayoutChg>
        <pc:sldLayoutChg chg="setBg">
          <pc:chgData name="Lucas Bistarakis" userId="5afa99d2bc1094d5" providerId="LiveId" clId="{B4EC5C53-CA68-47B4-8937-6C42F4BB2CC7}" dt="2020-11-19T08:57:48.810" v="14"/>
          <pc:sldLayoutMkLst>
            <pc:docMk/>
            <pc:sldMasterMk cId="745162878" sldId="2147483892"/>
            <pc:sldLayoutMk cId="1641326419" sldId="2147483898"/>
          </pc:sldLayoutMkLst>
        </pc:sldLayoutChg>
        <pc:sldLayoutChg chg="setBg">
          <pc:chgData name="Lucas Bistarakis" userId="5afa99d2bc1094d5" providerId="LiveId" clId="{B4EC5C53-CA68-47B4-8937-6C42F4BB2CC7}" dt="2020-11-19T08:57:48.810" v="14"/>
          <pc:sldLayoutMkLst>
            <pc:docMk/>
            <pc:sldMasterMk cId="745162878" sldId="2147483892"/>
            <pc:sldLayoutMk cId="4160604068" sldId="2147483899"/>
          </pc:sldLayoutMkLst>
        </pc:sldLayoutChg>
        <pc:sldLayoutChg chg="setBg">
          <pc:chgData name="Lucas Bistarakis" userId="5afa99d2bc1094d5" providerId="LiveId" clId="{B4EC5C53-CA68-47B4-8937-6C42F4BB2CC7}" dt="2020-11-19T08:57:48.810" v="14"/>
          <pc:sldLayoutMkLst>
            <pc:docMk/>
            <pc:sldMasterMk cId="745162878" sldId="2147483892"/>
            <pc:sldLayoutMk cId="3134622735" sldId="2147483900"/>
          </pc:sldLayoutMkLst>
        </pc:sldLayoutChg>
        <pc:sldLayoutChg chg="setBg">
          <pc:chgData name="Lucas Bistarakis" userId="5afa99d2bc1094d5" providerId="LiveId" clId="{B4EC5C53-CA68-47B4-8937-6C42F4BB2CC7}" dt="2020-11-19T08:57:48.810" v="14"/>
          <pc:sldLayoutMkLst>
            <pc:docMk/>
            <pc:sldMasterMk cId="745162878" sldId="2147483892"/>
            <pc:sldLayoutMk cId="185530123" sldId="2147483901"/>
          </pc:sldLayoutMkLst>
        </pc:sldLayoutChg>
        <pc:sldLayoutChg chg="setBg">
          <pc:chgData name="Lucas Bistarakis" userId="5afa99d2bc1094d5" providerId="LiveId" clId="{B4EC5C53-CA68-47B4-8937-6C42F4BB2CC7}" dt="2020-11-19T08:57:48.810" v="14"/>
          <pc:sldLayoutMkLst>
            <pc:docMk/>
            <pc:sldMasterMk cId="745162878" sldId="2147483892"/>
            <pc:sldLayoutMk cId="361769325" sldId="2147483902"/>
          </pc:sldLayoutMkLst>
        </pc:sldLayoutChg>
        <pc:sldLayoutChg chg="setBg">
          <pc:chgData name="Lucas Bistarakis" userId="5afa99d2bc1094d5" providerId="LiveId" clId="{B4EC5C53-CA68-47B4-8937-6C42F4BB2CC7}" dt="2020-11-19T08:57:48.810" v="14"/>
          <pc:sldLayoutMkLst>
            <pc:docMk/>
            <pc:sldMasterMk cId="745162878" sldId="2147483892"/>
            <pc:sldLayoutMk cId="464535446" sldId="2147483903"/>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92DC9CB3-21FF-4E1D-883B-1CBBB4A6C2D2}" type="datetimeFigureOut">
              <a:rPr lang="el-GR" smtClean="0"/>
              <a:t>27/1/2021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2764787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2DC9CB3-21FF-4E1D-883B-1CBBB4A6C2D2}" type="datetimeFigureOut">
              <a:rPr lang="el-GR" smtClean="0"/>
              <a:t>27/1/2021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185882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2DC9CB3-21FF-4E1D-883B-1CBBB4A6C2D2}" type="datetimeFigureOut">
              <a:rPr lang="el-GR" smtClean="0"/>
              <a:t>27/1/2021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1167149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l-GR"/>
              <a:t>Στυλ κειμένου υποδείγματος</a:t>
            </a:r>
          </a:p>
        </p:txBody>
      </p:sp>
      <p:sp>
        <p:nvSpPr>
          <p:cNvPr id="4" name="Date Placeholder 3"/>
          <p:cNvSpPr>
            <a:spLocks noGrp="1"/>
          </p:cNvSpPr>
          <p:nvPr>
            <p:ph type="dt" sz="half" idx="10"/>
          </p:nvPr>
        </p:nvSpPr>
        <p:spPr/>
        <p:txBody>
          <a:bodyPr/>
          <a:lstStyle/>
          <a:p>
            <a:fld id="{92DC9CB3-21FF-4E1D-883B-1CBBB4A6C2D2}" type="datetimeFigureOut">
              <a:rPr lang="el-GR" smtClean="0"/>
              <a:t>27/1/2021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373082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l-GR"/>
              <a:t>Στυλ κειμένου υποδείγματος</a:t>
            </a:r>
          </a:p>
        </p:txBody>
      </p:sp>
      <p:sp>
        <p:nvSpPr>
          <p:cNvPr id="4" name="Date Placeholder 3"/>
          <p:cNvSpPr>
            <a:spLocks noGrp="1"/>
          </p:cNvSpPr>
          <p:nvPr>
            <p:ph type="dt" sz="half" idx="10"/>
          </p:nvPr>
        </p:nvSpPr>
        <p:spPr/>
        <p:txBody>
          <a:bodyPr/>
          <a:lstStyle/>
          <a:p>
            <a:fld id="{92DC9CB3-21FF-4E1D-883B-1CBBB4A6C2D2}" type="datetimeFigureOut">
              <a:rPr lang="el-GR" smtClean="0"/>
              <a:t>27/1/2021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80147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2DC9CB3-21FF-4E1D-883B-1CBBB4A6C2D2}" type="datetimeFigureOut">
              <a:rPr lang="el-GR" smtClean="0"/>
              <a:t>27/1/2021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595780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2DC9CB3-21FF-4E1D-883B-1CBBB4A6C2D2}" type="datetimeFigureOut">
              <a:rPr lang="el-GR" smtClean="0"/>
              <a:t>27/1/2021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3147176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2DC9CB3-21FF-4E1D-883B-1CBBB4A6C2D2}" type="datetimeFigureOut">
              <a:rPr lang="el-GR" smtClean="0"/>
              <a:t>27/1/2021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332225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2DC9CB3-21FF-4E1D-883B-1CBBB4A6C2D2}" type="datetimeFigureOut">
              <a:rPr lang="el-GR" smtClean="0"/>
              <a:t>27/1/2021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2747158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2DC9CB3-21FF-4E1D-883B-1CBBB4A6C2D2}" type="datetimeFigureOut">
              <a:rPr lang="el-GR" smtClean="0"/>
              <a:t>27/1/2021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1004220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2DC9CB3-21FF-4E1D-883B-1CBBB4A6C2D2}" type="datetimeFigureOut">
              <a:rPr lang="el-GR" smtClean="0"/>
              <a:t>27/1/2021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1282912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92DC9CB3-21FF-4E1D-883B-1CBBB4A6C2D2}" type="datetimeFigureOut">
              <a:rPr lang="el-GR" smtClean="0"/>
              <a:t>27/1/2021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4063106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92DC9CB3-21FF-4E1D-883B-1CBBB4A6C2D2}" type="datetimeFigureOut">
              <a:rPr lang="el-GR" smtClean="0"/>
              <a:t>27/1/2021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358684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92DC9CB3-21FF-4E1D-883B-1CBBB4A6C2D2}" type="datetimeFigureOut">
              <a:rPr lang="el-GR" smtClean="0"/>
              <a:t>27/1/2021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581972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DC9CB3-21FF-4E1D-883B-1CBBB4A6C2D2}" type="datetimeFigureOut">
              <a:rPr lang="el-GR" smtClean="0"/>
              <a:t>27/1/2021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377518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2DC9CB3-21FF-4E1D-883B-1CBBB4A6C2D2}" type="datetimeFigureOut">
              <a:rPr lang="el-GR" smtClean="0"/>
              <a:t>27/1/2021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1886095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l-GR"/>
              <a:t>Κάντε κλικ για να επεξεργαστείτε τον τίτλο υποδείγματος</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6399212" y="5883275"/>
            <a:ext cx="914400" cy="365125"/>
          </a:xfrm>
        </p:spPr>
        <p:txBody>
          <a:bodyPr/>
          <a:lstStyle/>
          <a:p>
            <a:fld id="{92DC9CB3-21FF-4E1D-883B-1CBBB4A6C2D2}" type="datetimeFigureOut">
              <a:rPr lang="el-GR" smtClean="0"/>
              <a:t>27/1/2021</a:t>
            </a:fld>
            <a:endParaRPr lang="el-GR"/>
          </a:p>
        </p:txBody>
      </p:sp>
      <p:sp>
        <p:nvSpPr>
          <p:cNvPr id="6" name="Footer Placeholder 5"/>
          <p:cNvSpPr>
            <a:spLocks noGrp="1"/>
          </p:cNvSpPr>
          <p:nvPr>
            <p:ph type="ftr" sz="quarter" idx="11"/>
          </p:nvPr>
        </p:nvSpPr>
        <p:spPr>
          <a:xfrm>
            <a:off x="1141412" y="5883275"/>
            <a:ext cx="5105400" cy="365125"/>
          </a:xfrm>
        </p:spPr>
        <p:txBody>
          <a:bodyPr/>
          <a:lstStyle/>
          <a:p>
            <a:endParaRPr lang="el-GR"/>
          </a:p>
        </p:txBody>
      </p:sp>
      <p:sp>
        <p:nvSpPr>
          <p:cNvPr id="7" name="Slide Number Placeholder 6"/>
          <p:cNvSpPr>
            <a:spLocks noGrp="1"/>
          </p:cNvSpPr>
          <p:nvPr>
            <p:ph type="sldNum" sz="quarter" idx="12"/>
          </p:nvPr>
        </p:nvSpPr>
        <p:spPr>
          <a:xfrm>
            <a:off x="10742612" y="5883275"/>
            <a:ext cx="322567" cy="365125"/>
          </a:xfrm>
        </p:spPr>
        <p:txBody>
          <a:bodyPr/>
          <a:lstStyle/>
          <a:p>
            <a:fld id="{061CF520-40BC-4925-ADA5-29D68775374C}" type="slidenum">
              <a:rPr lang="el-GR" smtClean="0"/>
              <a:t>‹#›</a:t>
            </a:fld>
            <a:endParaRPr lang="el-GR"/>
          </a:p>
        </p:txBody>
      </p:sp>
    </p:spTree>
    <p:extLst>
      <p:ext uri="{BB962C8B-B14F-4D97-AF65-F5344CB8AC3E}">
        <p14:creationId xmlns:p14="http://schemas.microsoft.com/office/powerpoint/2010/main" val="1108329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92DC9CB3-21FF-4E1D-883B-1CBBB4A6C2D2}" type="datetimeFigureOut">
              <a:rPr lang="el-GR" smtClean="0"/>
              <a:t>27/1/2021</a:t>
            </a:fld>
            <a:endParaRPr lang="el-G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l-G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061CF520-40BC-4925-ADA5-29D68775374C}" type="slidenum">
              <a:rPr lang="el-GR" smtClean="0"/>
              <a:t>‹#›</a:t>
            </a:fld>
            <a:endParaRPr lang="el-GR"/>
          </a:p>
        </p:txBody>
      </p:sp>
    </p:spTree>
    <p:extLst>
      <p:ext uri="{BB962C8B-B14F-4D97-AF65-F5344CB8AC3E}">
        <p14:creationId xmlns:p14="http://schemas.microsoft.com/office/powerpoint/2010/main" val="4254446781"/>
      </p:ext>
    </p:extLst>
  </p:cSld>
  <p:clrMap bg1="dk1" tx1="lt1" bg2="dk2" tx2="lt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4A4E69-E7B9-4BAB-B375-794A816AAEC5}"/>
              </a:ext>
            </a:extLst>
          </p:cNvPr>
          <p:cNvSpPr>
            <a:spLocks noGrp="1"/>
          </p:cNvSpPr>
          <p:nvPr>
            <p:ph type="ctrTitle"/>
          </p:nvPr>
        </p:nvSpPr>
        <p:spPr/>
        <p:txBody>
          <a:bodyPr>
            <a:normAutofit/>
          </a:bodyPr>
          <a:lstStyle/>
          <a:p>
            <a:r>
              <a:rPr lang="en-US" dirty="0"/>
              <a:t>The most famous countries in the world</a:t>
            </a:r>
            <a:endParaRPr lang="el-GR" dirty="0"/>
          </a:p>
        </p:txBody>
      </p:sp>
    </p:spTree>
    <p:extLst>
      <p:ext uri="{BB962C8B-B14F-4D97-AF65-F5344CB8AC3E}">
        <p14:creationId xmlns:p14="http://schemas.microsoft.com/office/powerpoint/2010/main" val="1572018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5BBD70-06D2-4EA7-9856-68392ADF9106}"/>
              </a:ext>
            </a:extLst>
          </p:cNvPr>
          <p:cNvSpPr>
            <a:spLocks noGrp="1"/>
          </p:cNvSpPr>
          <p:nvPr>
            <p:ph type="title"/>
          </p:nvPr>
        </p:nvSpPr>
        <p:spPr>
          <a:xfrm>
            <a:off x="3554260" y="221293"/>
            <a:ext cx="4114800" cy="1600200"/>
          </a:xfrm>
        </p:spPr>
        <p:txBody>
          <a:bodyPr>
            <a:normAutofit/>
          </a:bodyPr>
          <a:lstStyle/>
          <a:p>
            <a:pPr algn="ctr"/>
            <a:r>
              <a:rPr lang="en-US" sz="7200" b="1" u="sng" dirty="0">
                <a:solidFill>
                  <a:schemeClr val="accent6">
                    <a:lumMod val="60000"/>
                    <a:lumOff val="40000"/>
                  </a:schemeClr>
                </a:solidFill>
                <a:effectLst>
                  <a:outerShdw blurRad="38100" dist="38100" dir="2700000" algn="tl">
                    <a:srgbClr val="000000">
                      <a:alpha val="43137"/>
                    </a:srgbClr>
                  </a:outerShdw>
                </a:effectLst>
              </a:rPr>
              <a:t>Cuba</a:t>
            </a:r>
            <a:endParaRPr lang="el-GR" sz="7200" b="1" u="sng" dirty="0">
              <a:solidFill>
                <a:schemeClr val="accent6">
                  <a:lumMod val="60000"/>
                  <a:lumOff val="40000"/>
                </a:schemeClr>
              </a:solidFill>
              <a:effectLst>
                <a:outerShdw blurRad="38100" dist="38100" dir="2700000" algn="tl">
                  <a:srgbClr val="000000">
                    <a:alpha val="43137"/>
                  </a:srgbClr>
                </a:outerShdw>
              </a:effectLst>
            </a:endParaRPr>
          </a:p>
        </p:txBody>
      </p:sp>
      <p:sp>
        <p:nvSpPr>
          <p:cNvPr id="4" name="Θέση κειμένου 3">
            <a:extLst>
              <a:ext uri="{FF2B5EF4-FFF2-40B4-BE49-F238E27FC236}">
                <a16:creationId xmlns:a16="http://schemas.microsoft.com/office/drawing/2014/main" id="{0D2CFC75-AB3F-460E-882B-12D5379B1EB9}"/>
              </a:ext>
            </a:extLst>
          </p:cNvPr>
          <p:cNvSpPr>
            <a:spLocks noGrp="1"/>
          </p:cNvSpPr>
          <p:nvPr>
            <p:ph type="body" sz="half" idx="2"/>
          </p:nvPr>
        </p:nvSpPr>
        <p:spPr>
          <a:xfrm>
            <a:off x="739036" y="2372637"/>
            <a:ext cx="10296394" cy="4366366"/>
          </a:xfrm>
        </p:spPr>
        <p:txBody>
          <a:bodyPr>
            <a:noAutofit/>
          </a:bodyPr>
          <a:lstStyle/>
          <a:p>
            <a:r>
              <a:rPr lang="en-US" sz="2400" dirty="0">
                <a:solidFill>
                  <a:schemeClr val="accent6">
                    <a:lumMod val="60000"/>
                    <a:lumOff val="40000"/>
                  </a:schemeClr>
                </a:solidFill>
              </a:rPr>
              <a:t>Cuba, officially the Republic of Cuba is a country comprising the islands of Cuba as well as Isla de la Juventud and several minor archipelagos. Cuba is located in the northern Caribbean where the Caribbean Sea, Gulf of Mexico and Atlantic Ocean meet. It is east of the Mexico, south of both the U.S. state of Florida and the Bahamas, west of Haiti and north of both Jamaica and the Cayman Islands. Havana is the largest city and capital; other major cities includes Santiago de Cuba and Camaguey. The area Republic of Cuba is 110,860 square kilometers without the territorial waters. The islands of Cuba is the largest island in Cuba and in the Caribbean, with an area of 105,006 square kilometers and the second most populous after Hispaniola, with over 11 million inhabitants.</a:t>
            </a:r>
            <a:endParaRPr lang="el-GR" sz="2400" dirty="0">
              <a:solidFill>
                <a:schemeClr val="accent6">
                  <a:lumMod val="60000"/>
                  <a:lumOff val="40000"/>
                </a:schemeClr>
              </a:solidFill>
            </a:endParaRPr>
          </a:p>
        </p:txBody>
      </p:sp>
    </p:spTree>
    <p:extLst>
      <p:ext uri="{BB962C8B-B14F-4D97-AF65-F5344CB8AC3E}">
        <p14:creationId xmlns:p14="http://schemas.microsoft.com/office/powerpoint/2010/main" val="807371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857DA48-003D-4A02-B9DF-CC6BA134BC14}"/>
              </a:ext>
            </a:extLst>
          </p:cNvPr>
          <p:cNvPicPr>
            <a:picLocks noChangeAspect="1"/>
          </p:cNvPicPr>
          <p:nvPr/>
        </p:nvPicPr>
        <p:blipFill>
          <a:blip r:embed="rId2"/>
          <a:stretch>
            <a:fillRect/>
          </a:stretch>
        </p:blipFill>
        <p:spPr>
          <a:xfrm>
            <a:off x="718159" y="445065"/>
            <a:ext cx="4482908" cy="2983935"/>
          </a:xfrm>
          <a:prstGeom prst="rect">
            <a:avLst/>
          </a:prstGeom>
        </p:spPr>
      </p:pic>
      <p:pic>
        <p:nvPicPr>
          <p:cNvPr id="3" name="Εικόνα 2">
            <a:extLst>
              <a:ext uri="{FF2B5EF4-FFF2-40B4-BE49-F238E27FC236}">
                <a16:creationId xmlns:a16="http://schemas.microsoft.com/office/drawing/2014/main" id="{7579DFE1-FBE7-4635-8DBE-47D84FD0D3C2}"/>
              </a:ext>
            </a:extLst>
          </p:cNvPr>
          <p:cNvPicPr>
            <a:picLocks noChangeAspect="1"/>
          </p:cNvPicPr>
          <p:nvPr/>
        </p:nvPicPr>
        <p:blipFill>
          <a:blip r:embed="rId3"/>
          <a:stretch>
            <a:fillRect/>
          </a:stretch>
        </p:blipFill>
        <p:spPr>
          <a:xfrm>
            <a:off x="718159" y="3806558"/>
            <a:ext cx="4482908" cy="2522498"/>
          </a:xfrm>
          <a:prstGeom prst="rect">
            <a:avLst/>
          </a:prstGeom>
        </p:spPr>
      </p:pic>
      <p:pic>
        <p:nvPicPr>
          <p:cNvPr id="4" name="Εικόνα 3">
            <a:extLst>
              <a:ext uri="{FF2B5EF4-FFF2-40B4-BE49-F238E27FC236}">
                <a16:creationId xmlns:a16="http://schemas.microsoft.com/office/drawing/2014/main" id="{C4D830A2-2DB6-4B52-9A54-A52E8F598336}"/>
              </a:ext>
            </a:extLst>
          </p:cNvPr>
          <p:cNvPicPr>
            <a:picLocks noChangeAspect="1"/>
          </p:cNvPicPr>
          <p:nvPr/>
        </p:nvPicPr>
        <p:blipFill>
          <a:blip r:embed="rId4"/>
          <a:stretch>
            <a:fillRect/>
          </a:stretch>
        </p:blipFill>
        <p:spPr>
          <a:xfrm>
            <a:off x="6500812" y="492460"/>
            <a:ext cx="5268517" cy="2960237"/>
          </a:xfrm>
          <a:prstGeom prst="rect">
            <a:avLst/>
          </a:prstGeom>
        </p:spPr>
      </p:pic>
      <p:pic>
        <p:nvPicPr>
          <p:cNvPr id="5" name="Εικόνα 4">
            <a:extLst>
              <a:ext uri="{FF2B5EF4-FFF2-40B4-BE49-F238E27FC236}">
                <a16:creationId xmlns:a16="http://schemas.microsoft.com/office/drawing/2014/main" id="{0EB27D49-B650-4FFE-8B16-572108796B33}"/>
              </a:ext>
            </a:extLst>
          </p:cNvPr>
          <p:cNvPicPr>
            <a:picLocks noChangeAspect="1"/>
          </p:cNvPicPr>
          <p:nvPr/>
        </p:nvPicPr>
        <p:blipFill>
          <a:blip r:embed="rId5"/>
          <a:stretch>
            <a:fillRect/>
          </a:stretch>
        </p:blipFill>
        <p:spPr>
          <a:xfrm>
            <a:off x="6500812" y="3785927"/>
            <a:ext cx="5268517" cy="2537438"/>
          </a:xfrm>
          <a:prstGeom prst="rect">
            <a:avLst/>
          </a:prstGeom>
        </p:spPr>
      </p:pic>
    </p:spTree>
    <p:extLst>
      <p:ext uri="{BB962C8B-B14F-4D97-AF65-F5344CB8AC3E}">
        <p14:creationId xmlns:p14="http://schemas.microsoft.com/office/powerpoint/2010/main" val="115898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DACC0F-451B-4564-973D-4A68653E84D8}"/>
              </a:ext>
            </a:extLst>
          </p:cNvPr>
          <p:cNvSpPr txBox="1"/>
          <p:nvPr/>
        </p:nvSpPr>
        <p:spPr>
          <a:xfrm>
            <a:off x="3144033" y="588723"/>
            <a:ext cx="4860099" cy="954107"/>
          </a:xfrm>
          <a:prstGeom prst="rect">
            <a:avLst/>
          </a:prstGeom>
          <a:noFill/>
        </p:spPr>
        <p:txBody>
          <a:bodyPr wrap="square" rtlCol="0">
            <a:spAutoFit/>
          </a:bodyPr>
          <a:lstStyle/>
          <a:p>
            <a:pPr algn="ctr"/>
            <a:r>
              <a:rPr lang="en-US" sz="2800" dirty="0"/>
              <a:t>Thanks for watching our presentation</a:t>
            </a:r>
            <a:endParaRPr lang="el-GR" sz="2800" dirty="0"/>
          </a:p>
        </p:txBody>
      </p:sp>
      <p:sp>
        <p:nvSpPr>
          <p:cNvPr id="3" name="TextBox 2">
            <a:extLst>
              <a:ext uri="{FF2B5EF4-FFF2-40B4-BE49-F238E27FC236}">
                <a16:creationId xmlns:a16="http://schemas.microsoft.com/office/drawing/2014/main" id="{43883632-1A8C-462C-94FC-8FCAC7166ED9}"/>
              </a:ext>
            </a:extLst>
          </p:cNvPr>
          <p:cNvSpPr txBox="1"/>
          <p:nvPr/>
        </p:nvSpPr>
        <p:spPr>
          <a:xfrm>
            <a:off x="4515632" y="2267211"/>
            <a:ext cx="2116899" cy="1815882"/>
          </a:xfrm>
          <a:prstGeom prst="rect">
            <a:avLst/>
          </a:prstGeom>
          <a:noFill/>
        </p:spPr>
        <p:txBody>
          <a:bodyPr wrap="square" rtlCol="0">
            <a:spAutoFit/>
          </a:bodyPr>
          <a:lstStyle/>
          <a:p>
            <a:pPr algn="ctr"/>
            <a:r>
              <a:rPr lang="en-US" sz="2800" dirty="0"/>
              <a:t>The students of ST1</a:t>
            </a:r>
          </a:p>
          <a:p>
            <a:pPr algn="ctr"/>
            <a:r>
              <a:rPr lang="en-US" sz="2800"/>
              <a:t>GROUP B</a:t>
            </a:r>
            <a:endParaRPr lang="en-US" sz="2800" dirty="0"/>
          </a:p>
        </p:txBody>
      </p:sp>
    </p:spTree>
    <p:extLst>
      <p:ext uri="{BB962C8B-B14F-4D97-AF65-F5344CB8AC3E}">
        <p14:creationId xmlns:p14="http://schemas.microsoft.com/office/powerpoint/2010/main" val="2343524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554C647-6550-4318-9D2E-F781181701B9}"/>
              </a:ext>
            </a:extLst>
          </p:cNvPr>
          <p:cNvSpPr>
            <a:spLocks noGrp="1"/>
          </p:cNvSpPr>
          <p:nvPr>
            <p:ph type="title"/>
          </p:nvPr>
        </p:nvSpPr>
        <p:spPr>
          <a:xfrm>
            <a:off x="4129881" y="169101"/>
            <a:ext cx="3932237" cy="1600200"/>
          </a:xfrm>
        </p:spPr>
        <p:txBody>
          <a:bodyPr>
            <a:normAutofit/>
          </a:bodyPr>
          <a:lstStyle/>
          <a:p>
            <a:pPr algn="ctr"/>
            <a:r>
              <a:rPr lang="en-US" sz="7200" b="1" u="sng" cap="none" dirty="0">
                <a:ln w="0"/>
                <a:solidFill>
                  <a:schemeClr val="accent6">
                    <a:lumMod val="60000"/>
                    <a:lumOff val="40000"/>
                  </a:schemeClr>
                </a:solidFill>
                <a:effectLst>
                  <a:outerShdw blurRad="38100" dist="25400" dir="5400000" algn="ctr" rotWithShape="0">
                    <a:srgbClr val="6E747A">
                      <a:alpha val="43000"/>
                    </a:srgbClr>
                  </a:outerShdw>
                </a:effectLst>
              </a:rPr>
              <a:t>U.S.A</a:t>
            </a:r>
            <a:endParaRPr lang="el-GR" sz="7200" b="1" u="sng" cap="none" dirty="0">
              <a:ln w="0"/>
              <a:solidFill>
                <a:schemeClr val="accent6">
                  <a:lumMod val="60000"/>
                  <a:lumOff val="40000"/>
                </a:schemeClr>
              </a:solidFill>
              <a:effectLst>
                <a:outerShdw blurRad="38100" dist="25400" dir="5400000" algn="ctr" rotWithShape="0">
                  <a:srgbClr val="6E747A">
                    <a:alpha val="43000"/>
                  </a:srgbClr>
                </a:outerShdw>
              </a:effectLst>
            </a:endParaRPr>
          </a:p>
        </p:txBody>
      </p:sp>
      <p:sp>
        <p:nvSpPr>
          <p:cNvPr id="4" name="Θέση κειμένου 3">
            <a:extLst>
              <a:ext uri="{FF2B5EF4-FFF2-40B4-BE49-F238E27FC236}">
                <a16:creationId xmlns:a16="http://schemas.microsoft.com/office/drawing/2014/main" id="{FF62AE40-9B14-4795-B727-A728A98C794F}"/>
              </a:ext>
            </a:extLst>
          </p:cNvPr>
          <p:cNvSpPr>
            <a:spLocks noGrp="1"/>
          </p:cNvSpPr>
          <p:nvPr>
            <p:ph type="body" sz="half" idx="2"/>
          </p:nvPr>
        </p:nvSpPr>
        <p:spPr>
          <a:xfrm>
            <a:off x="240082" y="1932932"/>
            <a:ext cx="11711836" cy="4430289"/>
          </a:xfrm>
        </p:spPr>
        <p:txBody>
          <a:bodyPr>
            <a:normAutofit/>
          </a:bodyPr>
          <a:lstStyle/>
          <a:p>
            <a:r>
              <a:rPr lang="en-US" sz="2400" dirty="0">
                <a:solidFill>
                  <a:schemeClr val="accent6">
                    <a:lumMod val="60000"/>
                    <a:lumOff val="40000"/>
                  </a:schemeClr>
                </a:solidFill>
              </a:rPr>
              <a:t>The United States of America(USA), commonly known as the United States (US or U.S.) or America, is a country mostly locates in central North America, between Canada and Mexico. It consists of 50 states, a federal district, five major self-governing ,territories and various possessions. At 3.8 million square miles (9.8 million square kilometres), it is the worlds third-or fourth-largest country by total area. With a population of over 328 million, it is the third most populous country in the world. The country’s capital is Washington, D.C., and its most populous city is New York City.</a:t>
            </a:r>
            <a:endParaRPr lang="el-GR" sz="2400" dirty="0">
              <a:solidFill>
                <a:schemeClr val="accent6">
                  <a:lumMod val="60000"/>
                  <a:lumOff val="40000"/>
                </a:schemeClr>
              </a:solidFill>
            </a:endParaRPr>
          </a:p>
        </p:txBody>
      </p:sp>
    </p:spTree>
    <p:extLst>
      <p:ext uri="{BB962C8B-B14F-4D97-AF65-F5344CB8AC3E}">
        <p14:creationId xmlns:p14="http://schemas.microsoft.com/office/powerpoint/2010/main" val="4228801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160C8AE-FD31-4D56-82BA-25ACC1B27D43}"/>
              </a:ext>
            </a:extLst>
          </p:cNvPr>
          <p:cNvPicPr>
            <a:picLocks noChangeAspect="1"/>
          </p:cNvPicPr>
          <p:nvPr/>
        </p:nvPicPr>
        <p:blipFill>
          <a:blip r:embed="rId2"/>
          <a:stretch>
            <a:fillRect/>
          </a:stretch>
        </p:blipFill>
        <p:spPr>
          <a:xfrm>
            <a:off x="6580339" y="1243206"/>
            <a:ext cx="5473875" cy="5473875"/>
          </a:xfrm>
          <a:prstGeom prst="rect">
            <a:avLst/>
          </a:prstGeom>
        </p:spPr>
      </p:pic>
      <p:pic>
        <p:nvPicPr>
          <p:cNvPr id="5" name="Εικόνα 4">
            <a:extLst>
              <a:ext uri="{FF2B5EF4-FFF2-40B4-BE49-F238E27FC236}">
                <a16:creationId xmlns:a16="http://schemas.microsoft.com/office/drawing/2014/main" id="{8D59E045-BC90-44D1-A2AF-56ED883D8726}"/>
              </a:ext>
            </a:extLst>
          </p:cNvPr>
          <p:cNvPicPr>
            <a:picLocks noChangeAspect="1"/>
          </p:cNvPicPr>
          <p:nvPr/>
        </p:nvPicPr>
        <p:blipFill>
          <a:blip r:embed="rId3"/>
          <a:stretch>
            <a:fillRect/>
          </a:stretch>
        </p:blipFill>
        <p:spPr>
          <a:xfrm>
            <a:off x="137786" y="1243206"/>
            <a:ext cx="6300356" cy="5473875"/>
          </a:xfrm>
          <a:prstGeom prst="rect">
            <a:avLst/>
          </a:prstGeom>
        </p:spPr>
      </p:pic>
      <p:sp>
        <p:nvSpPr>
          <p:cNvPr id="6" name="TextBox 5">
            <a:extLst>
              <a:ext uri="{FF2B5EF4-FFF2-40B4-BE49-F238E27FC236}">
                <a16:creationId xmlns:a16="http://schemas.microsoft.com/office/drawing/2014/main" id="{1FA3BD6B-1DC1-469E-8288-3EA26CB1F628}"/>
              </a:ext>
            </a:extLst>
          </p:cNvPr>
          <p:cNvSpPr txBox="1"/>
          <p:nvPr/>
        </p:nvSpPr>
        <p:spPr>
          <a:xfrm>
            <a:off x="3287964" y="383931"/>
            <a:ext cx="5837128" cy="646331"/>
          </a:xfrm>
          <a:prstGeom prst="rect">
            <a:avLst/>
          </a:prstGeom>
          <a:noFill/>
        </p:spPr>
        <p:txBody>
          <a:bodyPr wrap="square" rtlCol="0">
            <a:spAutoFit/>
          </a:bodyPr>
          <a:lstStyle/>
          <a:p>
            <a:pPr algn="ctr"/>
            <a:r>
              <a:rPr lang="en-US" sz="3600" b="1" u="sng" dirty="0">
                <a:solidFill>
                  <a:schemeClr val="accent6">
                    <a:lumMod val="60000"/>
                    <a:lumOff val="40000"/>
                  </a:schemeClr>
                </a:solidFill>
                <a:effectLst>
                  <a:outerShdw blurRad="38100" dist="38100" dir="2700000" algn="tl">
                    <a:srgbClr val="000000">
                      <a:alpha val="43137"/>
                    </a:srgbClr>
                  </a:outerShdw>
                </a:effectLst>
              </a:rPr>
              <a:t>U.S.A</a:t>
            </a:r>
            <a:endParaRPr lang="el-GR" sz="3600" b="1" u="sng" dirty="0">
              <a:solidFill>
                <a:schemeClr val="accent6">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7457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9F6F57-4560-46F4-B423-874BD930A8FF}"/>
              </a:ext>
            </a:extLst>
          </p:cNvPr>
          <p:cNvSpPr>
            <a:spLocks noGrp="1"/>
          </p:cNvSpPr>
          <p:nvPr>
            <p:ph type="title"/>
          </p:nvPr>
        </p:nvSpPr>
        <p:spPr>
          <a:xfrm>
            <a:off x="4038600" y="334028"/>
            <a:ext cx="4114800" cy="1600200"/>
          </a:xfrm>
        </p:spPr>
        <p:txBody>
          <a:bodyPr>
            <a:normAutofit/>
          </a:bodyPr>
          <a:lstStyle/>
          <a:p>
            <a:pPr algn="ctr"/>
            <a:r>
              <a:rPr lang="en-US" sz="7200" b="1" u="sng" dirty="0">
                <a:solidFill>
                  <a:schemeClr val="accent6">
                    <a:lumMod val="60000"/>
                    <a:lumOff val="40000"/>
                  </a:schemeClr>
                </a:solidFill>
              </a:rPr>
              <a:t>U.K</a:t>
            </a:r>
            <a:endParaRPr lang="el-GR" sz="7200" b="1" u="sng" dirty="0">
              <a:solidFill>
                <a:schemeClr val="accent6">
                  <a:lumMod val="60000"/>
                  <a:lumOff val="40000"/>
                </a:schemeClr>
              </a:solidFill>
            </a:endParaRPr>
          </a:p>
        </p:txBody>
      </p:sp>
      <p:sp>
        <p:nvSpPr>
          <p:cNvPr id="4" name="Θέση κειμένου 3">
            <a:extLst>
              <a:ext uri="{FF2B5EF4-FFF2-40B4-BE49-F238E27FC236}">
                <a16:creationId xmlns:a16="http://schemas.microsoft.com/office/drawing/2014/main" id="{315E57C5-242F-4206-81D4-62FA3E629453}"/>
              </a:ext>
            </a:extLst>
          </p:cNvPr>
          <p:cNvSpPr>
            <a:spLocks noGrp="1"/>
          </p:cNvSpPr>
          <p:nvPr>
            <p:ph type="body" sz="half" idx="2"/>
          </p:nvPr>
        </p:nvSpPr>
        <p:spPr>
          <a:xfrm>
            <a:off x="565759" y="2247377"/>
            <a:ext cx="11060482" cy="4028163"/>
          </a:xfrm>
        </p:spPr>
        <p:txBody>
          <a:bodyPr>
            <a:normAutofit/>
          </a:bodyPr>
          <a:lstStyle/>
          <a:p>
            <a:r>
              <a:rPr lang="en-US" sz="2400" dirty="0">
                <a:solidFill>
                  <a:schemeClr val="accent6">
                    <a:lumMod val="60000"/>
                    <a:lumOff val="40000"/>
                  </a:schemeClr>
                </a:solidFill>
              </a:rPr>
              <a:t>The United States of Great Britain and Northern Ireland commonly known as the United Kingdom (UK or U.K.) or Britain is a sovereign country located off the northwestern coast of the European mainland. The United Kingdom includes the island of Great Britain, the northeastern part of the island of Ireland, and many smaller islands. Northern Ireland shares a land border with the Republic of Ireland. Otherwise, the United Kingdom is surrounded by the Atlantic Ocean, with the North Sea to the east, the English Channel to the south and the Celtic Sea to the southwest, giving it the 12</a:t>
            </a:r>
            <a:r>
              <a:rPr lang="en-US" sz="2400" baseline="30000" dirty="0">
                <a:solidFill>
                  <a:schemeClr val="accent6">
                    <a:lumMod val="60000"/>
                    <a:lumOff val="40000"/>
                  </a:schemeClr>
                </a:solidFill>
              </a:rPr>
              <a:t>th</a:t>
            </a:r>
            <a:r>
              <a:rPr lang="en-US" sz="2400" dirty="0">
                <a:solidFill>
                  <a:schemeClr val="accent6">
                    <a:lumMod val="60000"/>
                    <a:lumOff val="40000"/>
                  </a:schemeClr>
                </a:solidFill>
              </a:rPr>
              <a:t>-longest coastline in the world. </a:t>
            </a:r>
            <a:endParaRPr lang="el-GR" sz="2400" dirty="0">
              <a:solidFill>
                <a:schemeClr val="accent6">
                  <a:lumMod val="60000"/>
                  <a:lumOff val="40000"/>
                </a:schemeClr>
              </a:solidFill>
            </a:endParaRPr>
          </a:p>
        </p:txBody>
      </p:sp>
    </p:spTree>
    <p:extLst>
      <p:ext uri="{BB962C8B-B14F-4D97-AF65-F5344CB8AC3E}">
        <p14:creationId xmlns:p14="http://schemas.microsoft.com/office/powerpoint/2010/main" val="757530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1FE7713-2310-4E56-9DCF-4D9041FCA456}"/>
              </a:ext>
            </a:extLst>
          </p:cNvPr>
          <p:cNvPicPr>
            <a:picLocks noChangeAspect="1"/>
          </p:cNvPicPr>
          <p:nvPr/>
        </p:nvPicPr>
        <p:blipFill>
          <a:blip r:embed="rId2"/>
          <a:stretch>
            <a:fillRect/>
          </a:stretch>
        </p:blipFill>
        <p:spPr>
          <a:xfrm>
            <a:off x="259588" y="184367"/>
            <a:ext cx="6129464" cy="2684093"/>
          </a:xfrm>
          <a:prstGeom prst="rect">
            <a:avLst/>
          </a:prstGeom>
        </p:spPr>
      </p:pic>
      <p:pic>
        <p:nvPicPr>
          <p:cNvPr id="3" name="Εικόνα 2">
            <a:extLst>
              <a:ext uri="{FF2B5EF4-FFF2-40B4-BE49-F238E27FC236}">
                <a16:creationId xmlns:a16="http://schemas.microsoft.com/office/drawing/2014/main" id="{FEBD47F2-98FE-459A-B0C6-B439D4367F27}"/>
              </a:ext>
            </a:extLst>
          </p:cNvPr>
          <p:cNvPicPr>
            <a:picLocks noChangeAspect="1"/>
          </p:cNvPicPr>
          <p:nvPr/>
        </p:nvPicPr>
        <p:blipFill>
          <a:blip r:embed="rId3"/>
          <a:stretch>
            <a:fillRect/>
          </a:stretch>
        </p:blipFill>
        <p:spPr>
          <a:xfrm>
            <a:off x="259588" y="3218511"/>
            <a:ext cx="6592149" cy="3449891"/>
          </a:xfrm>
          <a:prstGeom prst="rect">
            <a:avLst/>
          </a:prstGeom>
        </p:spPr>
      </p:pic>
      <p:pic>
        <p:nvPicPr>
          <p:cNvPr id="4" name="Εικόνα 3">
            <a:extLst>
              <a:ext uri="{FF2B5EF4-FFF2-40B4-BE49-F238E27FC236}">
                <a16:creationId xmlns:a16="http://schemas.microsoft.com/office/drawing/2014/main" id="{96EE533F-2AC5-4D8E-BC52-AB42189E00C0}"/>
              </a:ext>
            </a:extLst>
          </p:cNvPr>
          <p:cNvPicPr>
            <a:picLocks noChangeAspect="1"/>
          </p:cNvPicPr>
          <p:nvPr/>
        </p:nvPicPr>
        <p:blipFill>
          <a:blip r:embed="rId4"/>
          <a:stretch>
            <a:fillRect/>
          </a:stretch>
        </p:blipFill>
        <p:spPr>
          <a:xfrm>
            <a:off x="7202465" y="184367"/>
            <a:ext cx="4550079" cy="3034144"/>
          </a:xfrm>
          <a:prstGeom prst="rect">
            <a:avLst/>
          </a:prstGeom>
        </p:spPr>
      </p:pic>
      <p:pic>
        <p:nvPicPr>
          <p:cNvPr id="5" name="Εικόνα 4">
            <a:extLst>
              <a:ext uri="{FF2B5EF4-FFF2-40B4-BE49-F238E27FC236}">
                <a16:creationId xmlns:a16="http://schemas.microsoft.com/office/drawing/2014/main" id="{260576F3-6328-4CA4-B3EC-A16667E5D1F7}"/>
              </a:ext>
            </a:extLst>
          </p:cNvPr>
          <p:cNvPicPr>
            <a:picLocks noChangeAspect="1"/>
          </p:cNvPicPr>
          <p:nvPr/>
        </p:nvPicPr>
        <p:blipFill>
          <a:blip r:embed="rId5"/>
          <a:stretch>
            <a:fillRect/>
          </a:stretch>
        </p:blipFill>
        <p:spPr>
          <a:xfrm>
            <a:off x="7202465" y="3820427"/>
            <a:ext cx="4743450" cy="2847975"/>
          </a:xfrm>
          <a:prstGeom prst="rect">
            <a:avLst/>
          </a:prstGeom>
        </p:spPr>
      </p:pic>
    </p:spTree>
    <p:extLst>
      <p:ext uri="{BB962C8B-B14F-4D97-AF65-F5344CB8AC3E}">
        <p14:creationId xmlns:p14="http://schemas.microsoft.com/office/powerpoint/2010/main" val="340210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FA60E2-53BF-4396-A639-DE1326D0BD28}"/>
              </a:ext>
            </a:extLst>
          </p:cNvPr>
          <p:cNvSpPr>
            <a:spLocks noGrp="1"/>
          </p:cNvSpPr>
          <p:nvPr>
            <p:ph type="title"/>
          </p:nvPr>
        </p:nvSpPr>
        <p:spPr>
          <a:xfrm>
            <a:off x="3998934" y="490569"/>
            <a:ext cx="4114800" cy="1600200"/>
          </a:xfrm>
        </p:spPr>
        <p:txBody>
          <a:bodyPr>
            <a:normAutofit/>
          </a:bodyPr>
          <a:lstStyle/>
          <a:p>
            <a:pPr algn="ctr"/>
            <a:r>
              <a:rPr lang="en-US" sz="7200" b="1" u="sng" dirty="0">
                <a:solidFill>
                  <a:schemeClr val="accent6">
                    <a:lumMod val="60000"/>
                    <a:lumOff val="40000"/>
                  </a:schemeClr>
                </a:solidFill>
                <a:effectLst>
                  <a:outerShdw blurRad="38100" dist="38100" dir="2700000" algn="tl">
                    <a:srgbClr val="000000">
                      <a:alpha val="43137"/>
                    </a:srgbClr>
                  </a:outerShdw>
                </a:effectLst>
              </a:rPr>
              <a:t>Italy</a:t>
            </a:r>
            <a:endParaRPr lang="el-GR" sz="7200" b="1" u="sng" dirty="0">
              <a:solidFill>
                <a:schemeClr val="accent6">
                  <a:lumMod val="60000"/>
                  <a:lumOff val="40000"/>
                </a:schemeClr>
              </a:solidFill>
              <a:effectLst>
                <a:outerShdw blurRad="38100" dist="38100" dir="2700000" algn="tl">
                  <a:srgbClr val="000000">
                    <a:alpha val="43137"/>
                  </a:srgbClr>
                </a:outerShdw>
              </a:effectLst>
            </a:endParaRPr>
          </a:p>
        </p:txBody>
      </p:sp>
      <p:sp>
        <p:nvSpPr>
          <p:cNvPr id="4" name="Θέση κειμένου 3">
            <a:extLst>
              <a:ext uri="{FF2B5EF4-FFF2-40B4-BE49-F238E27FC236}">
                <a16:creationId xmlns:a16="http://schemas.microsoft.com/office/drawing/2014/main" id="{DEABE891-66BC-490B-A34C-038C681629C2}"/>
              </a:ext>
            </a:extLst>
          </p:cNvPr>
          <p:cNvSpPr>
            <a:spLocks noGrp="1"/>
          </p:cNvSpPr>
          <p:nvPr>
            <p:ph type="body" sz="half" idx="2"/>
          </p:nvPr>
        </p:nvSpPr>
        <p:spPr>
          <a:xfrm>
            <a:off x="1127342" y="2472846"/>
            <a:ext cx="9857984" cy="3094485"/>
          </a:xfrm>
        </p:spPr>
        <p:txBody>
          <a:bodyPr>
            <a:noAutofit/>
          </a:bodyPr>
          <a:lstStyle/>
          <a:p>
            <a:r>
              <a:rPr lang="en-US" sz="2400" dirty="0">
                <a:solidFill>
                  <a:schemeClr val="accent6">
                    <a:lumMod val="60000"/>
                    <a:lumOff val="40000"/>
                  </a:schemeClr>
                </a:solidFill>
              </a:rPr>
              <a:t>Italy, officially the Italian Republic is a country consisting of a peninsula delimited by Alps and surrounded by several islands. Italy is located in south-central Europe, and is considered part of western Europe. A unitary parliamentary republic with Rome as its capital, the country covers a total area of 301,340km and shares land borders with France, Switzerland, Austria, Slovenia, and the enclaved microstates of Vatican City and San Marino. Italy has a territorial enclave in Switzerland and a maritime exclave in Tunisian waters. With around 60 million inhabitants, Italy is the third-most populous member state of European Union.</a:t>
            </a:r>
            <a:endParaRPr lang="el-GR" sz="2400" dirty="0">
              <a:solidFill>
                <a:schemeClr val="accent6">
                  <a:lumMod val="60000"/>
                  <a:lumOff val="40000"/>
                </a:schemeClr>
              </a:solidFill>
            </a:endParaRPr>
          </a:p>
        </p:txBody>
      </p:sp>
    </p:spTree>
    <p:extLst>
      <p:ext uri="{BB962C8B-B14F-4D97-AF65-F5344CB8AC3E}">
        <p14:creationId xmlns:p14="http://schemas.microsoft.com/office/powerpoint/2010/main" val="1174929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550579F0-03DD-4DF0-8B85-1A8842DE87DF}"/>
              </a:ext>
            </a:extLst>
          </p:cNvPr>
          <p:cNvPicPr>
            <a:picLocks noChangeAspect="1"/>
          </p:cNvPicPr>
          <p:nvPr/>
        </p:nvPicPr>
        <p:blipFill>
          <a:blip r:embed="rId2"/>
          <a:stretch>
            <a:fillRect/>
          </a:stretch>
        </p:blipFill>
        <p:spPr>
          <a:xfrm>
            <a:off x="425885" y="180974"/>
            <a:ext cx="4876800" cy="3248025"/>
          </a:xfrm>
          <a:prstGeom prst="rect">
            <a:avLst/>
          </a:prstGeom>
        </p:spPr>
      </p:pic>
      <p:pic>
        <p:nvPicPr>
          <p:cNvPr id="3" name="Εικόνα 2">
            <a:extLst>
              <a:ext uri="{FF2B5EF4-FFF2-40B4-BE49-F238E27FC236}">
                <a16:creationId xmlns:a16="http://schemas.microsoft.com/office/drawing/2014/main" id="{36944E88-8505-403B-98DE-DB6A2ADFAB08}"/>
              </a:ext>
            </a:extLst>
          </p:cNvPr>
          <p:cNvPicPr>
            <a:picLocks noChangeAspect="1"/>
          </p:cNvPicPr>
          <p:nvPr/>
        </p:nvPicPr>
        <p:blipFill>
          <a:blip r:embed="rId3"/>
          <a:stretch>
            <a:fillRect/>
          </a:stretch>
        </p:blipFill>
        <p:spPr>
          <a:xfrm>
            <a:off x="6671383" y="180975"/>
            <a:ext cx="4876800" cy="3248025"/>
          </a:xfrm>
          <a:prstGeom prst="rect">
            <a:avLst/>
          </a:prstGeom>
        </p:spPr>
      </p:pic>
      <p:pic>
        <p:nvPicPr>
          <p:cNvPr id="4" name="Εικόνα 3">
            <a:extLst>
              <a:ext uri="{FF2B5EF4-FFF2-40B4-BE49-F238E27FC236}">
                <a16:creationId xmlns:a16="http://schemas.microsoft.com/office/drawing/2014/main" id="{6610B75E-988C-4149-850E-445C232D967F}"/>
              </a:ext>
            </a:extLst>
          </p:cNvPr>
          <p:cNvPicPr>
            <a:picLocks noChangeAspect="1"/>
          </p:cNvPicPr>
          <p:nvPr/>
        </p:nvPicPr>
        <p:blipFill>
          <a:blip r:embed="rId4"/>
          <a:stretch>
            <a:fillRect/>
          </a:stretch>
        </p:blipFill>
        <p:spPr>
          <a:xfrm>
            <a:off x="425885" y="3725253"/>
            <a:ext cx="4876800" cy="2932852"/>
          </a:xfrm>
          <a:prstGeom prst="rect">
            <a:avLst/>
          </a:prstGeom>
        </p:spPr>
      </p:pic>
      <p:pic>
        <p:nvPicPr>
          <p:cNvPr id="5" name="Εικόνα 4">
            <a:extLst>
              <a:ext uri="{FF2B5EF4-FFF2-40B4-BE49-F238E27FC236}">
                <a16:creationId xmlns:a16="http://schemas.microsoft.com/office/drawing/2014/main" id="{E60B659B-6AB0-41B7-A03A-B4E33C4AB76B}"/>
              </a:ext>
            </a:extLst>
          </p:cNvPr>
          <p:cNvPicPr>
            <a:picLocks noChangeAspect="1"/>
          </p:cNvPicPr>
          <p:nvPr/>
        </p:nvPicPr>
        <p:blipFill>
          <a:blip r:embed="rId5"/>
          <a:stretch>
            <a:fillRect/>
          </a:stretch>
        </p:blipFill>
        <p:spPr>
          <a:xfrm>
            <a:off x="6671383" y="3725253"/>
            <a:ext cx="4876800" cy="3031778"/>
          </a:xfrm>
          <a:prstGeom prst="rect">
            <a:avLst/>
          </a:prstGeom>
        </p:spPr>
      </p:pic>
    </p:spTree>
    <p:extLst>
      <p:ext uri="{BB962C8B-B14F-4D97-AF65-F5344CB8AC3E}">
        <p14:creationId xmlns:p14="http://schemas.microsoft.com/office/powerpoint/2010/main" val="722462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4E5999-14BE-48E3-AAF7-18F40A489444}"/>
              </a:ext>
            </a:extLst>
          </p:cNvPr>
          <p:cNvSpPr>
            <a:spLocks noGrp="1"/>
          </p:cNvSpPr>
          <p:nvPr>
            <p:ph type="title"/>
          </p:nvPr>
        </p:nvSpPr>
        <p:spPr>
          <a:xfrm>
            <a:off x="3006246" y="421710"/>
            <a:ext cx="6137754" cy="1600200"/>
          </a:xfrm>
        </p:spPr>
        <p:txBody>
          <a:bodyPr>
            <a:noAutofit/>
          </a:bodyPr>
          <a:lstStyle/>
          <a:p>
            <a:r>
              <a:rPr lang="en-US" sz="7200" b="1" u="sng" dirty="0">
                <a:solidFill>
                  <a:schemeClr val="accent6">
                    <a:lumMod val="60000"/>
                    <a:lumOff val="40000"/>
                  </a:schemeClr>
                </a:solidFill>
                <a:effectLst>
                  <a:outerShdw blurRad="38100" dist="38100" dir="2700000" algn="tl">
                    <a:srgbClr val="000000">
                      <a:alpha val="43137"/>
                    </a:srgbClr>
                  </a:outerShdw>
                </a:effectLst>
              </a:rPr>
              <a:t>Switzerland</a:t>
            </a:r>
            <a:endParaRPr lang="el-GR" sz="7200" b="1" u="sng" dirty="0">
              <a:solidFill>
                <a:schemeClr val="accent6">
                  <a:lumMod val="60000"/>
                  <a:lumOff val="40000"/>
                </a:schemeClr>
              </a:solidFill>
              <a:effectLst>
                <a:outerShdw blurRad="38100" dist="38100" dir="2700000" algn="tl">
                  <a:srgbClr val="000000">
                    <a:alpha val="43137"/>
                  </a:srgbClr>
                </a:outerShdw>
              </a:effectLst>
            </a:endParaRPr>
          </a:p>
        </p:txBody>
      </p:sp>
      <p:sp>
        <p:nvSpPr>
          <p:cNvPr id="4" name="Θέση κειμένου 3">
            <a:extLst>
              <a:ext uri="{FF2B5EF4-FFF2-40B4-BE49-F238E27FC236}">
                <a16:creationId xmlns:a16="http://schemas.microsoft.com/office/drawing/2014/main" id="{1B849818-A312-4526-8ECA-B7B6AED8720A}"/>
              </a:ext>
            </a:extLst>
          </p:cNvPr>
          <p:cNvSpPr>
            <a:spLocks noGrp="1"/>
          </p:cNvSpPr>
          <p:nvPr>
            <p:ph type="body" sz="half" idx="2"/>
          </p:nvPr>
        </p:nvSpPr>
        <p:spPr>
          <a:xfrm>
            <a:off x="475989" y="2322533"/>
            <a:ext cx="11198269" cy="4113757"/>
          </a:xfrm>
        </p:spPr>
        <p:txBody>
          <a:bodyPr>
            <a:noAutofit/>
          </a:bodyPr>
          <a:lstStyle/>
          <a:p>
            <a:r>
              <a:rPr lang="en-US" sz="2400" dirty="0">
                <a:solidFill>
                  <a:schemeClr val="accent6">
                    <a:lumMod val="60000"/>
                    <a:lumOff val="40000"/>
                  </a:schemeClr>
                </a:solidFill>
              </a:rPr>
              <a:t>Switzerland, officially the Swiss Confederation, is a country situated at the confluence of Western, Central, and Southern Europe. It is a federal republic composed of 26 cantons, with federal authorities based in Bern. Switzerland is a landlocked country bordered by Italy to the south, France to the west, Germany to the north, and Austria and Liechtenstein to the east. It is geographically divided among the Swiss Plateau, the Alps, and the Jura, spanning a total area of 41,285km and the land area of 39,997km. While the Alps occupy the greater part of the territory, the Swiss population of approximately 8.5 million is concentrated mostly on the plateau, where the largest cities and economic </a:t>
            </a:r>
            <a:r>
              <a:rPr lang="en-US" sz="2400" dirty="0" err="1">
                <a:solidFill>
                  <a:schemeClr val="accent6">
                    <a:lumMod val="60000"/>
                    <a:lumOff val="40000"/>
                  </a:schemeClr>
                </a:solidFill>
              </a:rPr>
              <a:t>centres</a:t>
            </a:r>
            <a:r>
              <a:rPr lang="en-US" sz="2400" dirty="0">
                <a:solidFill>
                  <a:schemeClr val="accent6">
                    <a:lumMod val="60000"/>
                    <a:lumOff val="40000"/>
                  </a:schemeClr>
                </a:solidFill>
              </a:rPr>
              <a:t> are located, among them Zurich, Geneva and Basel.</a:t>
            </a:r>
            <a:endParaRPr lang="el-GR" sz="2400" dirty="0">
              <a:solidFill>
                <a:schemeClr val="accent6">
                  <a:lumMod val="60000"/>
                  <a:lumOff val="40000"/>
                </a:schemeClr>
              </a:solidFill>
            </a:endParaRPr>
          </a:p>
        </p:txBody>
      </p:sp>
    </p:spTree>
    <p:extLst>
      <p:ext uri="{BB962C8B-B14F-4D97-AF65-F5344CB8AC3E}">
        <p14:creationId xmlns:p14="http://schemas.microsoft.com/office/powerpoint/2010/main" val="1535954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8938575-ABE5-44A3-8532-5F032363DFE8}"/>
              </a:ext>
            </a:extLst>
          </p:cNvPr>
          <p:cNvPicPr>
            <a:picLocks noChangeAspect="1"/>
          </p:cNvPicPr>
          <p:nvPr/>
        </p:nvPicPr>
        <p:blipFill>
          <a:blip r:embed="rId2"/>
          <a:stretch>
            <a:fillRect/>
          </a:stretch>
        </p:blipFill>
        <p:spPr>
          <a:xfrm>
            <a:off x="964374" y="313761"/>
            <a:ext cx="3507288" cy="3507288"/>
          </a:xfrm>
          <a:prstGeom prst="rect">
            <a:avLst/>
          </a:prstGeom>
        </p:spPr>
      </p:pic>
      <p:pic>
        <p:nvPicPr>
          <p:cNvPr id="3" name="Εικόνα 2">
            <a:extLst>
              <a:ext uri="{FF2B5EF4-FFF2-40B4-BE49-F238E27FC236}">
                <a16:creationId xmlns:a16="http://schemas.microsoft.com/office/drawing/2014/main" id="{5DE587F0-A587-4D7B-B3F1-E4CC1B6D19A1}"/>
              </a:ext>
            </a:extLst>
          </p:cNvPr>
          <p:cNvPicPr>
            <a:picLocks noChangeAspect="1"/>
          </p:cNvPicPr>
          <p:nvPr/>
        </p:nvPicPr>
        <p:blipFill>
          <a:blip r:embed="rId3"/>
          <a:stretch>
            <a:fillRect/>
          </a:stretch>
        </p:blipFill>
        <p:spPr>
          <a:xfrm>
            <a:off x="6260445" y="269309"/>
            <a:ext cx="4967181" cy="3207887"/>
          </a:xfrm>
          <a:prstGeom prst="rect">
            <a:avLst/>
          </a:prstGeom>
        </p:spPr>
      </p:pic>
      <p:pic>
        <p:nvPicPr>
          <p:cNvPr id="4" name="Εικόνα 3">
            <a:extLst>
              <a:ext uri="{FF2B5EF4-FFF2-40B4-BE49-F238E27FC236}">
                <a16:creationId xmlns:a16="http://schemas.microsoft.com/office/drawing/2014/main" id="{A04CEF6C-4EE2-4DFF-A30D-F3899D6FB4D3}"/>
              </a:ext>
            </a:extLst>
          </p:cNvPr>
          <p:cNvPicPr>
            <a:picLocks noChangeAspect="1"/>
          </p:cNvPicPr>
          <p:nvPr/>
        </p:nvPicPr>
        <p:blipFill>
          <a:blip r:embed="rId4"/>
          <a:stretch>
            <a:fillRect/>
          </a:stretch>
        </p:blipFill>
        <p:spPr>
          <a:xfrm>
            <a:off x="964374" y="3956137"/>
            <a:ext cx="4083746" cy="2781362"/>
          </a:xfrm>
          <a:prstGeom prst="rect">
            <a:avLst/>
          </a:prstGeom>
        </p:spPr>
      </p:pic>
      <p:pic>
        <p:nvPicPr>
          <p:cNvPr id="5" name="Εικόνα 4">
            <a:extLst>
              <a:ext uri="{FF2B5EF4-FFF2-40B4-BE49-F238E27FC236}">
                <a16:creationId xmlns:a16="http://schemas.microsoft.com/office/drawing/2014/main" id="{973FAAF6-7E0B-4871-A4C9-D868DFE66154}"/>
              </a:ext>
            </a:extLst>
          </p:cNvPr>
          <p:cNvPicPr>
            <a:picLocks noChangeAspect="1"/>
          </p:cNvPicPr>
          <p:nvPr/>
        </p:nvPicPr>
        <p:blipFill>
          <a:blip r:embed="rId5"/>
          <a:stretch>
            <a:fillRect/>
          </a:stretch>
        </p:blipFill>
        <p:spPr>
          <a:xfrm>
            <a:off x="5822034" y="3625066"/>
            <a:ext cx="5564125" cy="3112433"/>
          </a:xfrm>
          <a:prstGeom prst="rect">
            <a:avLst/>
          </a:prstGeom>
        </p:spPr>
      </p:pic>
    </p:spTree>
    <p:extLst>
      <p:ext uri="{BB962C8B-B14F-4D97-AF65-F5344CB8AC3E}">
        <p14:creationId xmlns:p14="http://schemas.microsoft.com/office/powerpoint/2010/main" val="37242681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λέγμα">
  <a:themeElements>
    <a:clrScheme name="Πλέγμα">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Πλέγμα">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Πλέγμα">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Πλέγμα</Template>
  <TotalTime>157</TotalTime>
  <Words>673</Words>
  <Application>Microsoft Office PowerPoint</Application>
  <PresentationFormat>Ευρεία οθόνη</PresentationFormat>
  <Paragraphs>15</Paragraphs>
  <Slides>12</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12</vt:i4>
      </vt:variant>
    </vt:vector>
  </HeadingPairs>
  <TitlesOfParts>
    <vt:vector size="15" baseType="lpstr">
      <vt:lpstr>Arial</vt:lpstr>
      <vt:lpstr>Century Gothic</vt:lpstr>
      <vt:lpstr>Πλέγμα</vt:lpstr>
      <vt:lpstr>The most famous countries in the world</vt:lpstr>
      <vt:lpstr>U.S.A</vt:lpstr>
      <vt:lpstr>Παρουσίαση του PowerPoint</vt:lpstr>
      <vt:lpstr>U.K</vt:lpstr>
      <vt:lpstr>Παρουσίαση του PowerPoint</vt:lpstr>
      <vt:lpstr>Italy</vt:lpstr>
      <vt:lpstr>Παρουσίαση του PowerPoint</vt:lpstr>
      <vt:lpstr>Switzerland</vt:lpstr>
      <vt:lpstr>Παρουσίαση του PowerPoint</vt:lpstr>
      <vt:lpstr>Cuba</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most famous countries in the world</dc:title>
  <dc:creator>DELL User</dc:creator>
  <cp:lastModifiedBy>Lucas Bistarakis</cp:lastModifiedBy>
  <cp:revision>19</cp:revision>
  <dcterms:created xsi:type="dcterms:W3CDTF">2020-09-26T14:24:04Z</dcterms:created>
  <dcterms:modified xsi:type="dcterms:W3CDTF">2021-01-27T18:30:09Z</dcterms:modified>
</cp:coreProperties>
</file>