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30C8E16F-6E37-40FF-A0A1-CE0C26EBB8BE}">
          <p14:sldIdLst>
            <p14:sldId id="256"/>
          </p14:sldIdLst>
        </p14:section>
        <p14:section name="Ενότητα χωρίς τίτλο" id="{C2919449-D96F-4D8F-B525-CD699605A5FC}">
          <p14:sldIdLst>
            <p14:sldId id="257"/>
            <p14:sldId id="258"/>
            <p14:sldId id="259"/>
            <p14:sldId id="260"/>
            <p14:sldId id="262"/>
            <p14:sldId id="263"/>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9260CD-32D6-4581-A190-880D15D3633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5A49DC2-2820-42DE-AE3E-070B0682C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23C04DD-CB20-4325-AF31-B2C2ED6F25B3}"/>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5" name="Θέση υποσέλιδου 4">
            <a:extLst>
              <a:ext uri="{FF2B5EF4-FFF2-40B4-BE49-F238E27FC236}">
                <a16:creationId xmlns:a16="http://schemas.microsoft.com/office/drawing/2014/main" id="{B3CDD0CA-985B-4C49-8BF6-9C3AD21C0C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D9A711-91B0-47D7-8D21-64033DA52194}"/>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51419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B7C38-5C71-4142-A883-78B6AEF777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52987EF-7008-4CBD-B2EA-58F400FA8B4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7237604-D785-422A-B8A9-DD56FE3F74E7}"/>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5" name="Θέση υποσέλιδου 4">
            <a:extLst>
              <a:ext uri="{FF2B5EF4-FFF2-40B4-BE49-F238E27FC236}">
                <a16:creationId xmlns:a16="http://schemas.microsoft.com/office/drawing/2014/main" id="{1C210544-604A-42FE-9907-CC1D3876D1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D53A98-61D8-4EEC-895B-11F73E92EA1C}"/>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9366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BFD5A00-24FF-4A6A-A3BA-286D0E0F25A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4F05501-1FED-4B95-BCFB-FEB63B665B3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896169-6618-420A-9E69-951729E71E28}"/>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5" name="Θέση υποσέλιδου 4">
            <a:extLst>
              <a:ext uri="{FF2B5EF4-FFF2-40B4-BE49-F238E27FC236}">
                <a16:creationId xmlns:a16="http://schemas.microsoft.com/office/drawing/2014/main" id="{D32D88E5-FFCC-4F0A-9BFD-C2526F33CB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80A6D81-436A-494C-A0D4-13C54E59AD6B}"/>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138693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57273D-A4F5-42BE-AAB0-CABAF03E643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E25A077-752E-4CC3-8D71-EFECCBDEF01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FAC8390-577C-4FC4-9C93-540EA7435E08}"/>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5" name="Θέση υποσέλιδου 4">
            <a:extLst>
              <a:ext uri="{FF2B5EF4-FFF2-40B4-BE49-F238E27FC236}">
                <a16:creationId xmlns:a16="http://schemas.microsoft.com/office/drawing/2014/main" id="{6993C733-7649-4163-A3C2-04F3B18C428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2170CC-7162-490B-9C58-08DEC6D6E616}"/>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80107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FDB448-3DCE-4255-9BC1-AA8633E142B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BD34069-3CF9-4892-B2BB-08363BB09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BE76536-47D6-4BA2-B786-7CEA5CE6DF8B}"/>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5" name="Θέση υποσέλιδου 4">
            <a:extLst>
              <a:ext uri="{FF2B5EF4-FFF2-40B4-BE49-F238E27FC236}">
                <a16:creationId xmlns:a16="http://schemas.microsoft.com/office/drawing/2014/main" id="{4F45DED1-8E39-4445-AA43-D86989455F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98788BC-0131-4333-9E30-84ACC5ED60A0}"/>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173767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8F6E70-4F5D-46F5-8EFF-4BB5B76AB1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AF0D653-1144-482A-BA2D-28AA59C427E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BB841FB-295F-4139-941D-40FA3CA7F51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E81F9FC-6936-45EE-A99F-256322FB67CD}"/>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6" name="Θέση υποσέλιδου 5">
            <a:extLst>
              <a:ext uri="{FF2B5EF4-FFF2-40B4-BE49-F238E27FC236}">
                <a16:creationId xmlns:a16="http://schemas.microsoft.com/office/drawing/2014/main" id="{9CAE1393-85A1-4816-90BF-51D37AD1EE2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DF336ED-23DD-4450-87EA-24D6070CF1D2}"/>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113208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359469-7708-4821-9BBE-252D0B4DA3C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12E4EB-94B8-47F4-ABC8-9031709BE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42F4ED7-638C-4E2B-9277-B965945DADB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000B1B9-0635-4C5E-AD91-B6682DE40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EB2057D-EAC0-450D-8764-9374DF9AD71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9E754A3-3BAD-4159-AE11-16E14FC0C4BF}"/>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8" name="Θέση υποσέλιδου 7">
            <a:extLst>
              <a:ext uri="{FF2B5EF4-FFF2-40B4-BE49-F238E27FC236}">
                <a16:creationId xmlns:a16="http://schemas.microsoft.com/office/drawing/2014/main" id="{510C5A08-31A9-4FEB-9154-2C24C609979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68DF55C-9AC3-43DA-AB97-A536D7A87602}"/>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321193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3D032-A08D-4EAD-8062-84BDB13E2D0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449A13E-94F7-4BC1-AF34-AC148C956CBB}"/>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4" name="Θέση υποσέλιδου 3">
            <a:extLst>
              <a:ext uri="{FF2B5EF4-FFF2-40B4-BE49-F238E27FC236}">
                <a16:creationId xmlns:a16="http://schemas.microsoft.com/office/drawing/2014/main" id="{8AD584C1-45F3-42D6-BA6A-EF8DAF352A6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FA64D64-1F8B-4631-AFFF-F1215A698EAE}"/>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243727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F9B3EDA-FC59-4EBB-9E44-13A704ACC0EC}"/>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3" name="Θέση υποσέλιδου 2">
            <a:extLst>
              <a:ext uri="{FF2B5EF4-FFF2-40B4-BE49-F238E27FC236}">
                <a16:creationId xmlns:a16="http://schemas.microsoft.com/office/drawing/2014/main" id="{CF011A2C-4305-4454-9428-BE1FC0A9F4E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5863464-DD1C-4DB0-BC33-92E434894E89}"/>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18502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F8F6F5-547F-4AF8-A383-4370A032368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7E1E489-BDB8-493B-AE0C-E6B239940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6E5FC09-16E2-431D-B089-2810C07ED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B330A7C-FD55-4CB8-80D1-DF911A07F9A6}"/>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6" name="Θέση υποσέλιδου 5">
            <a:extLst>
              <a:ext uri="{FF2B5EF4-FFF2-40B4-BE49-F238E27FC236}">
                <a16:creationId xmlns:a16="http://schemas.microsoft.com/office/drawing/2014/main" id="{FEA2F50F-455F-48F0-A3B0-90EAC28081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CB72DA-5CD4-4062-9EE1-472C9D488993}"/>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240177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21836A-53B8-439D-834F-92EF85C0563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88C0979-FDE8-43BA-B102-C50D592D0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7996AB4-22C0-40E9-A903-F498A078F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3C48976-C77D-4042-A972-B46671852443}"/>
              </a:ext>
            </a:extLst>
          </p:cNvPr>
          <p:cNvSpPr>
            <a:spLocks noGrp="1"/>
          </p:cNvSpPr>
          <p:nvPr>
            <p:ph type="dt" sz="half" idx="10"/>
          </p:nvPr>
        </p:nvSpPr>
        <p:spPr/>
        <p:txBody>
          <a:bodyPr/>
          <a:lstStyle/>
          <a:p>
            <a:fld id="{E9C8D01F-12CB-44DF-8A34-5CA060481B23}" type="datetimeFigureOut">
              <a:rPr lang="el-GR" smtClean="0"/>
              <a:t>27/1/2021</a:t>
            </a:fld>
            <a:endParaRPr lang="el-GR"/>
          </a:p>
        </p:txBody>
      </p:sp>
      <p:sp>
        <p:nvSpPr>
          <p:cNvPr id="6" name="Θέση υποσέλιδου 5">
            <a:extLst>
              <a:ext uri="{FF2B5EF4-FFF2-40B4-BE49-F238E27FC236}">
                <a16:creationId xmlns:a16="http://schemas.microsoft.com/office/drawing/2014/main" id="{1C248F7D-1BE8-46DD-8B76-AC78DAA9209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1A65694-925A-435A-A04C-A27C5ACF80ED}"/>
              </a:ext>
            </a:extLst>
          </p:cNvPr>
          <p:cNvSpPr>
            <a:spLocks noGrp="1"/>
          </p:cNvSpPr>
          <p:nvPr>
            <p:ph type="sldNum" sz="quarter" idx="12"/>
          </p:nvPr>
        </p:nvSpPr>
        <p:spPr/>
        <p:txBody>
          <a:bodyPr/>
          <a:lstStyle/>
          <a:p>
            <a:fld id="{CDB1B426-C501-42D8-9BDC-087B076CE68C}" type="slidenum">
              <a:rPr lang="el-GR" smtClean="0"/>
              <a:t>‹#›</a:t>
            </a:fld>
            <a:endParaRPr lang="el-GR"/>
          </a:p>
        </p:txBody>
      </p:sp>
    </p:spTree>
    <p:extLst>
      <p:ext uri="{BB962C8B-B14F-4D97-AF65-F5344CB8AC3E}">
        <p14:creationId xmlns:p14="http://schemas.microsoft.com/office/powerpoint/2010/main" val="185574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31000">
              <a:srgbClr val="00B0F0"/>
            </a:gs>
            <a:gs pos="52000">
              <a:srgbClr val="0070C0"/>
            </a:gs>
            <a:gs pos="100000">
              <a:schemeClr val="tx1"/>
            </a:gs>
          </a:gsLst>
          <a:lin ang="27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DB2C42B-1CE4-4A89-AC70-0DF9B1238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DF12560-D671-4975-BDED-046D59E65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1EDA128-DC5B-49E6-BADC-C98EE3EDD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8D01F-12CB-44DF-8A34-5CA060481B23}" type="datetimeFigureOut">
              <a:rPr lang="el-GR" smtClean="0"/>
              <a:t>27/1/2021</a:t>
            </a:fld>
            <a:endParaRPr lang="el-GR"/>
          </a:p>
        </p:txBody>
      </p:sp>
      <p:sp>
        <p:nvSpPr>
          <p:cNvPr id="5" name="Θέση υποσέλιδου 4">
            <a:extLst>
              <a:ext uri="{FF2B5EF4-FFF2-40B4-BE49-F238E27FC236}">
                <a16:creationId xmlns:a16="http://schemas.microsoft.com/office/drawing/2014/main" id="{7F9209FD-C9F7-400A-8E3A-B2A1E4B88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4E17154-9D82-47F4-A11F-BD9D5F60B1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1B426-C501-42D8-9BDC-087B076CE68C}" type="slidenum">
              <a:rPr lang="el-GR" smtClean="0"/>
              <a:t>‹#›</a:t>
            </a:fld>
            <a:endParaRPr lang="el-GR"/>
          </a:p>
        </p:txBody>
      </p:sp>
    </p:spTree>
    <p:extLst>
      <p:ext uri="{BB962C8B-B14F-4D97-AF65-F5344CB8AC3E}">
        <p14:creationId xmlns:p14="http://schemas.microsoft.com/office/powerpoint/2010/main" val="407273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resencianoticias.com/2019/03/25/real-madrid-prepara-mas-de-200-millones-por-mbappe/"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ionel_Messi"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cer24.co.zw/2019/07/11/neymar-is-paid-a-monthly-bonus-of-e375-000-for-behaving-well-at-psg/"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biografia24.pl/diego-armando-maradona/"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uka_Modri%C4%87"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ideworldsoccer.com/2020/09/real-madrid-give-frosty-statement-gareth-bale-departure.html"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31000">
              <a:srgbClr val="00B0F0"/>
            </a:gs>
            <a:gs pos="52000">
              <a:srgbClr val="0070C0"/>
            </a:gs>
            <a:gs pos="100000">
              <a:schemeClr val="tx1"/>
            </a:gs>
          </a:gsLst>
          <a:lin ang="2700000" scaled="1"/>
          <a:tileRect/>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62561E-8615-4ABC-9D34-04F5A4C08532}"/>
              </a:ext>
            </a:extLst>
          </p:cNvPr>
          <p:cNvSpPr>
            <a:spLocks noGrp="1"/>
          </p:cNvSpPr>
          <p:nvPr>
            <p:ph type="ctrTitle"/>
          </p:nvPr>
        </p:nvSpPr>
        <p:spPr/>
        <p:txBody>
          <a:bodyPr/>
          <a:lstStyle/>
          <a:p>
            <a:r>
              <a:rPr lang="en-US" dirty="0"/>
              <a:t>FOOTBALL STARS</a:t>
            </a:r>
            <a:endParaRPr lang="el-GR" dirty="0"/>
          </a:p>
        </p:txBody>
      </p:sp>
      <p:sp>
        <p:nvSpPr>
          <p:cNvPr id="3" name="Υπότιτλος 2">
            <a:extLst>
              <a:ext uri="{FF2B5EF4-FFF2-40B4-BE49-F238E27FC236}">
                <a16:creationId xmlns:a16="http://schemas.microsoft.com/office/drawing/2014/main" id="{012FDAC5-483B-49F9-A06A-16ECC8C41EC6}"/>
              </a:ext>
            </a:extLst>
          </p:cNvPr>
          <p:cNvSpPr>
            <a:spLocks noGrp="1"/>
          </p:cNvSpPr>
          <p:nvPr>
            <p:ph type="subTitle" idx="1"/>
          </p:nvPr>
        </p:nvSpPr>
        <p:spPr/>
        <p:txBody>
          <a:bodyPr/>
          <a:lstStyle/>
          <a:p>
            <a:r>
              <a:rPr lang="en-US" dirty="0"/>
              <a:t>The best players </a:t>
            </a:r>
            <a:endParaRPr lang="el-GR" dirty="0"/>
          </a:p>
        </p:txBody>
      </p:sp>
    </p:spTree>
    <p:extLst>
      <p:ext uri="{BB962C8B-B14F-4D97-AF65-F5344CB8AC3E}">
        <p14:creationId xmlns:p14="http://schemas.microsoft.com/office/powerpoint/2010/main" val="287037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B623E2-B5B3-456D-8D14-6EBAE95AE37E}"/>
              </a:ext>
            </a:extLst>
          </p:cNvPr>
          <p:cNvSpPr>
            <a:spLocks noGrp="1"/>
          </p:cNvSpPr>
          <p:nvPr>
            <p:ph type="title"/>
          </p:nvPr>
        </p:nvSpPr>
        <p:spPr>
          <a:xfrm>
            <a:off x="7558881" y="407988"/>
            <a:ext cx="3932237" cy="1600200"/>
          </a:xfrm>
        </p:spPr>
        <p:txBody>
          <a:bodyPr>
            <a:normAutofit/>
          </a:bodyPr>
          <a:lstStyle/>
          <a:p>
            <a:pPr algn="ctr"/>
            <a:r>
              <a:rPr lang="fr-FR" b="1" dirty="0">
                <a:solidFill>
                  <a:srgbClr val="FF0000"/>
                </a:solidFill>
              </a:rPr>
              <a:t>Kylian </a:t>
            </a:r>
            <a:r>
              <a:rPr lang="fr-FR" b="1" dirty="0" err="1">
                <a:solidFill>
                  <a:srgbClr val="FF0000"/>
                </a:solidFill>
              </a:rPr>
              <a:t>Mbappé</a:t>
            </a:r>
            <a:r>
              <a:rPr lang="fr-FR" b="1" dirty="0">
                <a:solidFill>
                  <a:srgbClr val="FF0000"/>
                </a:solidFill>
              </a:rPr>
              <a:t> </a:t>
            </a:r>
            <a:endParaRPr lang="el-GR" b="1" dirty="0">
              <a:solidFill>
                <a:srgbClr val="FF0000"/>
              </a:solidFill>
            </a:endParaRPr>
          </a:p>
        </p:txBody>
      </p:sp>
      <p:sp>
        <p:nvSpPr>
          <p:cNvPr id="4" name="Θέση κειμένου 3">
            <a:extLst>
              <a:ext uri="{FF2B5EF4-FFF2-40B4-BE49-F238E27FC236}">
                <a16:creationId xmlns:a16="http://schemas.microsoft.com/office/drawing/2014/main" id="{F316BEF2-3CF6-4AC4-A87B-408E0CFD63A5}"/>
              </a:ext>
            </a:extLst>
          </p:cNvPr>
          <p:cNvSpPr>
            <a:spLocks noGrp="1"/>
          </p:cNvSpPr>
          <p:nvPr>
            <p:ph type="body" sz="half" idx="2"/>
          </p:nvPr>
        </p:nvSpPr>
        <p:spPr>
          <a:xfrm>
            <a:off x="6958011" y="2360613"/>
            <a:ext cx="5133975" cy="3697287"/>
          </a:xfrm>
          <a:noFill/>
        </p:spPr>
        <p:txBody>
          <a:bodyPr>
            <a:normAutofit/>
          </a:bodyPr>
          <a:lstStyle/>
          <a:p>
            <a:r>
              <a:rPr lang="en-US" sz="2400" dirty="0">
                <a:solidFill>
                  <a:srgbClr val="FF0000"/>
                </a:solidFill>
              </a:rPr>
              <a:t>In his short football career, </a:t>
            </a:r>
            <a:r>
              <a:rPr lang="en-US" sz="2400" dirty="0" err="1">
                <a:solidFill>
                  <a:srgbClr val="FF0000"/>
                </a:solidFill>
              </a:rPr>
              <a:t>Kylian</a:t>
            </a:r>
            <a:r>
              <a:rPr lang="en-US" sz="2400" dirty="0">
                <a:solidFill>
                  <a:srgbClr val="FF0000"/>
                </a:solidFill>
              </a:rPr>
              <a:t> </a:t>
            </a:r>
            <a:r>
              <a:rPr lang="en-US" sz="2400" dirty="0" err="1">
                <a:solidFill>
                  <a:srgbClr val="FF0000"/>
                </a:solidFill>
              </a:rPr>
              <a:t>Mbapp</a:t>
            </a:r>
            <a:r>
              <a:rPr lang="fr-FR" sz="2400" dirty="0">
                <a:solidFill>
                  <a:srgbClr val="FF0000"/>
                </a:solidFill>
              </a:rPr>
              <a:t>é</a:t>
            </a:r>
            <a:r>
              <a:rPr lang="en-US" sz="2400" dirty="0">
                <a:solidFill>
                  <a:srgbClr val="FF0000"/>
                </a:solidFill>
              </a:rPr>
              <a:t> has broken records galore and scored a famous goal to help France win the 2018 World Cup. If he goes on to fulfill his potential he will surely become one of the best players in the world – he is already one of the fastest. He is born in 1998 in France. He had played for Monaco and now he is playing for PSG. He is playing as a ST.</a:t>
            </a:r>
            <a:endParaRPr lang="el-GR" sz="2400" dirty="0">
              <a:solidFill>
                <a:srgbClr val="FF0000"/>
              </a:solidFill>
            </a:endParaRPr>
          </a:p>
        </p:txBody>
      </p:sp>
    </p:spTree>
    <p:extLst>
      <p:ext uri="{BB962C8B-B14F-4D97-AF65-F5344CB8AC3E}">
        <p14:creationId xmlns:p14="http://schemas.microsoft.com/office/powerpoint/2010/main" val="208971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extLst>
              <a:ext uri="{837473B0-CC2E-450A-ABE3-18F120FF3D39}">
                <a1611:picAttrSrcUrl xmlns:a1611="http://schemas.microsoft.com/office/drawing/2016/11/main" r:id="rId3"/>
              </a:ext>
            </a:extLst>
          </a:blip>
          <a:srcRect/>
          <a:stretch>
            <a:fillRect t="-20000" b="-80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06A881-9385-4482-BED6-8A933AB88C29}"/>
              </a:ext>
            </a:extLst>
          </p:cNvPr>
          <p:cNvSpPr>
            <a:spLocks noGrp="1"/>
          </p:cNvSpPr>
          <p:nvPr>
            <p:ph type="title"/>
          </p:nvPr>
        </p:nvSpPr>
        <p:spPr>
          <a:xfrm>
            <a:off x="-251619" y="531812"/>
            <a:ext cx="3932237" cy="1600200"/>
          </a:xfrm>
        </p:spPr>
        <p:txBody>
          <a:bodyPr/>
          <a:lstStyle/>
          <a:p>
            <a:pPr algn="ctr"/>
            <a:r>
              <a:rPr lang="en-US" dirty="0">
                <a:solidFill>
                  <a:srgbClr val="FF0000"/>
                </a:solidFill>
              </a:rPr>
              <a:t>Lionel Messi </a:t>
            </a:r>
            <a:endParaRPr lang="el-GR" dirty="0">
              <a:solidFill>
                <a:srgbClr val="FF0000"/>
              </a:solidFill>
            </a:endParaRPr>
          </a:p>
        </p:txBody>
      </p:sp>
      <p:sp>
        <p:nvSpPr>
          <p:cNvPr id="4" name="Θέση κειμένου 3">
            <a:extLst>
              <a:ext uri="{FF2B5EF4-FFF2-40B4-BE49-F238E27FC236}">
                <a16:creationId xmlns:a16="http://schemas.microsoft.com/office/drawing/2014/main" id="{1B3259E7-0942-4322-92EE-458444BF38C1}"/>
              </a:ext>
            </a:extLst>
          </p:cNvPr>
          <p:cNvSpPr>
            <a:spLocks noGrp="1"/>
          </p:cNvSpPr>
          <p:nvPr>
            <p:ph type="body" sz="half" idx="2"/>
          </p:nvPr>
        </p:nvSpPr>
        <p:spPr>
          <a:xfrm>
            <a:off x="119856" y="2514600"/>
            <a:ext cx="3932237" cy="3811588"/>
          </a:xfrm>
        </p:spPr>
        <p:txBody>
          <a:bodyPr>
            <a:normAutofit fontScale="92500"/>
          </a:bodyPr>
          <a:lstStyle/>
          <a:p>
            <a:r>
              <a:rPr lang="en-US" sz="2400" dirty="0">
                <a:solidFill>
                  <a:srgbClr val="FF0000"/>
                </a:solidFill>
              </a:rPr>
              <a:t>Lionel Messi overcame a serious medical condition in childhood to become one of football’s all-time greatest players. A prolific goal-scorer for club and country the Argentinian has won the </a:t>
            </a:r>
            <a:r>
              <a:rPr lang="en-US" sz="2400" dirty="0" err="1">
                <a:solidFill>
                  <a:srgbClr val="FF0000"/>
                </a:solidFill>
              </a:rPr>
              <a:t>Ballon</a:t>
            </a:r>
            <a:r>
              <a:rPr lang="en-US" sz="2400" dirty="0">
                <a:solidFill>
                  <a:srgbClr val="FF0000"/>
                </a:solidFill>
              </a:rPr>
              <a:t> D’Or a record-</a:t>
            </a:r>
            <a:r>
              <a:rPr lang="en-US" sz="2400" dirty="0" err="1">
                <a:solidFill>
                  <a:srgbClr val="FF0000"/>
                </a:solidFill>
              </a:rPr>
              <a:t>equalling</a:t>
            </a:r>
            <a:r>
              <a:rPr lang="en-US" sz="2400" dirty="0">
                <a:solidFill>
                  <a:srgbClr val="FF0000"/>
                </a:solidFill>
              </a:rPr>
              <a:t> five times, and is the only to have won it 4 years in a row. He was born in 1987  in Argentina. He plays as a RW or CF.</a:t>
            </a:r>
            <a:endParaRPr lang="el-GR" sz="2400" dirty="0">
              <a:solidFill>
                <a:srgbClr val="FF0000"/>
              </a:solidFill>
            </a:endParaRPr>
          </a:p>
        </p:txBody>
      </p:sp>
    </p:spTree>
    <p:extLst>
      <p:ext uri="{BB962C8B-B14F-4D97-AF65-F5344CB8AC3E}">
        <p14:creationId xmlns:p14="http://schemas.microsoft.com/office/powerpoint/2010/main" val="242154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extLst>
              <a:ext uri="{837473B0-CC2E-450A-ABE3-18F120FF3D39}">
                <a1611:picAttrSrcUrl xmlns:a1611="http://schemas.microsoft.com/office/drawing/2016/11/main" r:id="rId3"/>
              </a:ext>
            </a:extLst>
          </a:blip>
          <a:srcRect/>
          <a:stretch>
            <a:fillRect t="-3000" b="-3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A27E35-BA65-4736-9457-E1A29B138103}"/>
              </a:ext>
            </a:extLst>
          </p:cNvPr>
          <p:cNvSpPr>
            <a:spLocks noGrp="1"/>
          </p:cNvSpPr>
          <p:nvPr>
            <p:ph type="title"/>
          </p:nvPr>
        </p:nvSpPr>
        <p:spPr>
          <a:noFill/>
        </p:spPr>
        <p:txBody>
          <a:bodyPr/>
          <a:lstStyle/>
          <a:p>
            <a:r>
              <a:rPr lang="en-US" dirty="0">
                <a:solidFill>
                  <a:srgbClr val="FF0000"/>
                </a:solidFill>
              </a:rPr>
              <a:t>Neymar Jr</a:t>
            </a:r>
            <a:endParaRPr lang="el-GR" dirty="0">
              <a:solidFill>
                <a:srgbClr val="FF0000"/>
              </a:solidFill>
            </a:endParaRPr>
          </a:p>
        </p:txBody>
      </p:sp>
      <p:sp>
        <p:nvSpPr>
          <p:cNvPr id="4" name="Θέση κειμένου 3">
            <a:extLst>
              <a:ext uri="{FF2B5EF4-FFF2-40B4-BE49-F238E27FC236}">
                <a16:creationId xmlns:a16="http://schemas.microsoft.com/office/drawing/2014/main" id="{827EC1DF-6F79-404B-9E0E-E85CF24A6746}"/>
              </a:ext>
            </a:extLst>
          </p:cNvPr>
          <p:cNvSpPr>
            <a:spLocks noGrp="1"/>
          </p:cNvSpPr>
          <p:nvPr>
            <p:ph type="body" sz="half" idx="2"/>
          </p:nvPr>
        </p:nvSpPr>
        <p:spPr/>
        <p:txBody>
          <a:bodyPr>
            <a:normAutofit lnSpcReduction="10000"/>
          </a:bodyPr>
          <a:lstStyle/>
          <a:p>
            <a:r>
              <a:rPr lang="en-US" sz="2400" dirty="0">
                <a:solidFill>
                  <a:srgbClr val="FF0000"/>
                </a:solidFill>
              </a:rPr>
              <a:t>Ever since he made his professional debut aged 17, Neymar has displayed a cheeky flamboyance in everything he does. He loves to be creative on pitch taunting defenders with an amazing range of dribbles, He was born in 1992 in Brazil. Hie plays as a LW. Now he plays for PSG and in the past for </a:t>
            </a:r>
            <a:r>
              <a:rPr lang="en-US" sz="2400" dirty="0" err="1">
                <a:solidFill>
                  <a:srgbClr val="FF0000"/>
                </a:solidFill>
              </a:rPr>
              <a:t>Barçelona</a:t>
            </a:r>
            <a:r>
              <a:rPr lang="en-US" sz="2400" dirty="0">
                <a:solidFill>
                  <a:srgbClr val="FF0000"/>
                </a:solidFill>
              </a:rPr>
              <a:t> and Santos</a:t>
            </a:r>
            <a:endParaRPr lang="el-GR" sz="2400" dirty="0">
              <a:solidFill>
                <a:srgbClr val="FF0000"/>
              </a:solidFill>
            </a:endParaRPr>
          </a:p>
        </p:txBody>
      </p:sp>
    </p:spTree>
    <p:extLst>
      <p:ext uri="{BB962C8B-B14F-4D97-AF65-F5344CB8AC3E}">
        <p14:creationId xmlns:p14="http://schemas.microsoft.com/office/powerpoint/2010/main" val="96438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b="-150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C771B8-5FEF-4BCA-BE21-5113C00981C2}"/>
              </a:ext>
            </a:extLst>
          </p:cNvPr>
          <p:cNvSpPr>
            <a:spLocks noGrp="1"/>
          </p:cNvSpPr>
          <p:nvPr>
            <p:ph type="title"/>
          </p:nvPr>
        </p:nvSpPr>
        <p:spPr/>
        <p:txBody>
          <a:bodyPr/>
          <a:lstStyle/>
          <a:p>
            <a:r>
              <a:rPr lang="en-US" dirty="0">
                <a:solidFill>
                  <a:srgbClr val="FF0000"/>
                </a:solidFill>
              </a:rPr>
              <a:t>Diego Maradona</a:t>
            </a:r>
            <a:endParaRPr lang="el-GR" dirty="0">
              <a:solidFill>
                <a:srgbClr val="FF0000"/>
              </a:solidFill>
            </a:endParaRPr>
          </a:p>
        </p:txBody>
      </p:sp>
      <p:sp>
        <p:nvSpPr>
          <p:cNvPr id="4" name="Θέση κειμένου 3">
            <a:extLst>
              <a:ext uri="{FF2B5EF4-FFF2-40B4-BE49-F238E27FC236}">
                <a16:creationId xmlns:a16="http://schemas.microsoft.com/office/drawing/2014/main" id="{13B19783-B803-4438-97E4-B2D199B93494}"/>
              </a:ext>
            </a:extLst>
          </p:cNvPr>
          <p:cNvSpPr>
            <a:spLocks noGrp="1"/>
          </p:cNvSpPr>
          <p:nvPr>
            <p:ph type="body" sz="half" idx="2"/>
          </p:nvPr>
        </p:nvSpPr>
        <p:spPr/>
        <p:txBody>
          <a:bodyPr>
            <a:normAutofit fontScale="85000" lnSpcReduction="10000"/>
          </a:bodyPr>
          <a:lstStyle/>
          <a:p>
            <a:r>
              <a:rPr lang="en-US" sz="2400" dirty="0">
                <a:solidFill>
                  <a:srgbClr val="FF0000"/>
                </a:solidFill>
              </a:rPr>
              <a:t>Diego Maradona scored arguably the most famous goal in football history. Certainly it was the most infamous. In the Argentina VS England for the quarter-final of the 1986 World Cup, he jumped for a header but instead palmed the ball with his hand and it bounced into the net. The referee didn’t spot the Maradona’s touch with the hand and the goal was regular. Ha was born in 1960 and in Argentina. He had played for Boca Juniors, Bar</a:t>
            </a:r>
            <a:r>
              <a:rPr lang="fr-FR" sz="2400" dirty="0">
                <a:solidFill>
                  <a:srgbClr val="FF0000"/>
                </a:solidFill>
              </a:rPr>
              <a:t>ç</a:t>
            </a:r>
            <a:r>
              <a:rPr lang="en-US" sz="2400" dirty="0" err="1">
                <a:solidFill>
                  <a:srgbClr val="FF0000"/>
                </a:solidFill>
              </a:rPr>
              <a:t>elona</a:t>
            </a:r>
            <a:r>
              <a:rPr lang="en-US" sz="2400" dirty="0">
                <a:solidFill>
                  <a:srgbClr val="FF0000"/>
                </a:solidFill>
              </a:rPr>
              <a:t> and Napoli as a CAM or CF. </a:t>
            </a:r>
            <a:endParaRPr lang="el-GR" sz="2400" dirty="0">
              <a:solidFill>
                <a:srgbClr val="FF0000"/>
              </a:solidFill>
            </a:endParaRPr>
          </a:p>
        </p:txBody>
      </p:sp>
    </p:spTree>
    <p:extLst>
      <p:ext uri="{BB962C8B-B14F-4D97-AF65-F5344CB8AC3E}">
        <p14:creationId xmlns:p14="http://schemas.microsoft.com/office/powerpoint/2010/main" val="413530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b="-100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D7B534-DA7D-499F-B490-E60999FA8DE3}"/>
              </a:ext>
            </a:extLst>
          </p:cNvPr>
          <p:cNvSpPr>
            <a:spLocks noGrp="1"/>
          </p:cNvSpPr>
          <p:nvPr>
            <p:ph type="title"/>
          </p:nvPr>
        </p:nvSpPr>
        <p:spPr/>
        <p:txBody>
          <a:bodyPr/>
          <a:lstStyle/>
          <a:p>
            <a:r>
              <a:rPr lang="en-US" dirty="0">
                <a:solidFill>
                  <a:srgbClr val="FF0000"/>
                </a:solidFill>
              </a:rPr>
              <a:t>Luca Modric</a:t>
            </a:r>
            <a:endParaRPr lang="el-GR" dirty="0">
              <a:solidFill>
                <a:srgbClr val="FF0000"/>
              </a:solidFill>
            </a:endParaRPr>
          </a:p>
        </p:txBody>
      </p:sp>
      <p:sp>
        <p:nvSpPr>
          <p:cNvPr id="4" name="Θέση κειμένου 3">
            <a:extLst>
              <a:ext uri="{FF2B5EF4-FFF2-40B4-BE49-F238E27FC236}">
                <a16:creationId xmlns:a16="http://schemas.microsoft.com/office/drawing/2014/main" id="{60A2D3ED-6D7F-4FF8-8350-C9D22185D11A}"/>
              </a:ext>
            </a:extLst>
          </p:cNvPr>
          <p:cNvSpPr>
            <a:spLocks noGrp="1"/>
          </p:cNvSpPr>
          <p:nvPr>
            <p:ph type="body" sz="half" idx="2"/>
          </p:nvPr>
        </p:nvSpPr>
        <p:spPr/>
        <p:txBody>
          <a:bodyPr>
            <a:normAutofit fontScale="92500"/>
          </a:bodyPr>
          <a:lstStyle/>
          <a:p>
            <a:r>
              <a:rPr lang="en-US" sz="2400" dirty="0">
                <a:solidFill>
                  <a:srgbClr val="FF0000"/>
                </a:solidFill>
              </a:rPr>
              <a:t>Luca Modric was told again and again he was too skinny and small to make it. But the classy Croatian proved all his doubters wrong to become arguably the best midfielder of his generation. He has 4 UCL trophies with Real Madrid and in 2018 </a:t>
            </a:r>
            <a:r>
              <a:rPr lang="en-US" sz="2400" dirty="0" err="1">
                <a:solidFill>
                  <a:srgbClr val="FF0000"/>
                </a:solidFill>
              </a:rPr>
              <a:t>Ballon</a:t>
            </a:r>
            <a:r>
              <a:rPr lang="en-US" sz="2400" dirty="0">
                <a:solidFill>
                  <a:srgbClr val="FF0000"/>
                </a:solidFill>
              </a:rPr>
              <a:t> D’Or. He stated playing for </a:t>
            </a:r>
            <a:r>
              <a:rPr lang="en-US" sz="2400" dirty="0" err="1">
                <a:solidFill>
                  <a:srgbClr val="FF0000"/>
                </a:solidFill>
              </a:rPr>
              <a:t>Totenham</a:t>
            </a:r>
            <a:r>
              <a:rPr lang="en-US" sz="2400" dirty="0">
                <a:solidFill>
                  <a:srgbClr val="FF0000"/>
                </a:solidFill>
              </a:rPr>
              <a:t> Hotspur and then for Real Madrid. He is playing us a CM. </a:t>
            </a:r>
            <a:endParaRPr lang="el-GR" sz="2400" dirty="0">
              <a:solidFill>
                <a:srgbClr val="FF0000"/>
              </a:solidFill>
            </a:endParaRPr>
          </a:p>
        </p:txBody>
      </p:sp>
    </p:spTree>
    <p:extLst>
      <p:ext uri="{BB962C8B-B14F-4D97-AF65-F5344CB8AC3E}">
        <p14:creationId xmlns:p14="http://schemas.microsoft.com/office/powerpoint/2010/main" val="256589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FA5FAB-92FD-4EFA-8D48-2A2DFE73E074}"/>
              </a:ext>
            </a:extLst>
          </p:cNvPr>
          <p:cNvSpPr>
            <a:spLocks noGrp="1"/>
          </p:cNvSpPr>
          <p:nvPr>
            <p:ph type="title"/>
          </p:nvPr>
        </p:nvSpPr>
        <p:spPr/>
        <p:txBody>
          <a:bodyPr/>
          <a:lstStyle/>
          <a:p>
            <a:r>
              <a:rPr lang="en-US" dirty="0">
                <a:solidFill>
                  <a:srgbClr val="FF0000"/>
                </a:solidFill>
              </a:rPr>
              <a:t>Gareth Bale</a:t>
            </a:r>
            <a:endParaRPr lang="el-GR" dirty="0">
              <a:solidFill>
                <a:srgbClr val="FF0000"/>
              </a:solidFill>
            </a:endParaRPr>
          </a:p>
        </p:txBody>
      </p:sp>
      <p:sp>
        <p:nvSpPr>
          <p:cNvPr id="3" name="Θέση περιεχομένου 2">
            <a:extLst>
              <a:ext uri="{FF2B5EF4-FFF2-40B4-BE49-F238E27FC236}">
                <a16:creationId xmlns:a16="http://schemas.microsoft.com/office/drawing/2014/main" id="{7B9AFF40-F312-487E-A9E1-54A8483C8C81}"/>
              </a:ext>
            </a:extLst>
          </p:cNvPr>
          <p:cNvSpPr>
            <a:spLocks noGrp="1"/>
          </p:cNvSpPr>
          <p:nvPr>
            <p:ph idx="1"/>
          </p:nvPr>
        </p:nvSpPr>
        <p:spPr/>
        <p:txBody>
          <a:bodyPr/>
          <a:lstStyle/>
          <a:p>
            <a:endParaRPr lang="el-GR"/>
          </a:p>
        </p:txBody>
      </p:sp>
      <p:sp>
        <p:nvSpPr>
          <p:cNvPr id="4" name="Θέση κειμένου 3">
            <a:extLst>
              <a:ext uri="{FF2B5EF4-FFF2-40B4-BE49-F238E27FC236}">
                <a16:creationId xmlns:a16="http://schemas.microsoft.com/office/drawing/2014/main" id="{4A5F9D37-93E9-4A31-824F-665194AEF235}"/>
              </a:ext>
            </a:extLst>
          </p:cNvPr>
          <p:cNvSpPr>
            <a:spLocks noGrp="1"/>
          </p:cNvSpPr>
          <p:nvPr>
            <p:ph type="body" sz="half" idx="2"/>
          </p:nvPr>
        </p:nvSpPr>
        <p:spPr/>
        <p:txBody>
          <a:bodyPr>
            <a:normAutofit fontScale="92500" lnSpcReduction="20000"/>
          </a:bodyPr>
          <a:lstStyle/>
          <a:p>
            <a:r>
              <a:rPr lang="en-US" sz="2400" dirty="0">
                <a:solidFill>
                  <a:srgbClr val="FF0000"/>
                </a:solidFill>
              </a:rPr>
              <a:t>Gareth Bale became one of the most expensive player in history when Real Madrid bought him from Spurs for 100 million euros in 2013. but he was worth the money. The Welsh Wizard won 4 UCL finals at Madrid , scoring decisive goals in 3 of them, including one of the most dazzling goals in the history of the tournament. Now he is playing for Spurs and in the past for Real Madrid. He is playing as a RW</a:t>
            </a:r>
            <a:endParaRPr lang="el-GR" sz="2400" dirty="0">
              <a:solidFill>
                <a:srgbClr val="FF0000"/>
              </a:solidFill>
            </a:endParaRPr>
          </a:p>
        </p:txBody>
      </p:sp>
    </p:spTree>
    <p:extLst>
      <p:ext uri="{BB962C8B-B14F-4D97-AF65-F5344CB8AC3E}">
        <p14:creationId xmlns:p14="http://schemas.microsoft.com/office/powerpoint/2010/main" val="251183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22D81E-86FD-4D07-97CE-2F8F6343F598}"/>
              </a:ext>
            </a:extLst>
          </p:cNvPr>
          <p:cNvSpPr>
            <a:spLocks noGrp="1"/>
          </p:cNvSpPr>
          <p:nvPr>
            <p:ph type="title"/>
          </p:nvPr>
        </p:nvSpPr>
        <p:spPr>
          <a:xfrm>
            <a:off x="4011613" y="304800"/>
            <a:ext cx="3932237" cy="1600200"/>
          </a:xfrm>
        </p:spPr>
        <p:txBody>
          <a:bodyPr/>
          <a:lstStyle/>
          <a:p>
            <a:r>
              <a:rPr lang="en-US" dirty="0"/>
              <a:t>Thank u for watching</a:t>
            </a:r>
            <a:endParaRPr lang="el-GR" dirty="0"/>
          </a:p>
        </p:txBody>
      </p:sp>
      <p:sp>
        <p:nvSpPr>
          <p:cNvPr id="4" name="Θέση κειμένου 3">
            <a:extLst>
              <a:ext uri="{FF2B5EF4-FFF2-40B4-BE49-F238E27FC236}">
                <a16:creationId xmlns:a16="http://schemas.microsoft.com/office/drawing/2014/main" id="{4906CCFF-6592-4C2F-9FA2-4EE99B689BC1}"/>
              </a:ext>
            </a:extLst>
          </p:cNvPr>
          <p:cNvSpPr>
            <a:spLocks noGrp="1"/>
          </p:cNvSpPr>
          <p:nvPr>
            <p:ph type="body" sz="half" idx="2"/>
          </p:nvPr>
        </p:nvSpPr>
        <p:spPr>
          <a:xfrm>
            <a:off x="4011612" y="2295525"/>
            <a:ext cx="3932237" cy="3811588"/>
          </a:xfrm>
        </p:spPr>
        <p:txBody>
          <a:bodyPr>
            <a:normAutofit/>
          </a:bodyPr>
          <a:lstStyle/>
          <a:p>
            <a:r>
              <a:rPr lang="en-US" sz="3200"/>
              <a:t>GROUP B</a:t>
            </a:r>
            <a:endParaRPr lang="el-GR" sz="3200" dirty="0"/>
          </a:p>
        </p:txBody>
      </p:sp>
    </p:spTree>
    <p:extLst>
      <p:ext uri="{BB962C8B-B14F-4D97-AF65-F5344CB8AC3E}">
        <p14:creationId xmlns:p14="http://schemas.microsoft.com/office/powerpoint/2010/main" val="742788579"/>
      </p:ext>
    </p:extLst>
  </p:cSld>
  <p:clrMapOvr>
    <a:masterClrMapping/>
  </p:clrMapOvr>
</p:sld>
</file>

<file path=ppt/theme/theme1.xml><?xml version="1.0" encoding="utf-8"?>
<a:theme xmlns:a="http://schemas.openxmlformats.org/drawingml/2006/main" name="Θέμα του Office">
  <a:themeElements>
    <a:clrScheme name="Προσαρμοσμένο 1">
      <a:dk1>
        <a:sysClr val="windowText" lastClr="000000"/>
      </a:dk1>
      <a:lt1>
        <a:sysClr val="window" lastClr="FFFFFF"/>
      </a:lt1>
      <a:dk2>
        <a:srgbClr val="44546A"/>
      </a:dk2>
      <a:lt2>
        <a:srgbClr val="E7E6E6"/>
      </a:lt2>
      <a:accent1>
        <a:srgbClr val="000000"/>
      </a:accent1>
      <a:accent2>
        <a:srgbClr val="FFFFFF"/>
      </a:accent2>
      <a:accent3>
        <a:srgbClr val="000000"/>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487</Words>
  <Application>Microsoft Office PowerPoint</Application>
  <PresentationFormat>Ευρεία οθόνη</PresentationFormat>
  <Paragraphs>16</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Calibri</vt:lpstr>
      <vt:lpstr>Calibri Light</vt:lpstr>
      <vt:lpstr>Θέμα του Office</vt:lpstr>
      <vt:lpstr>FOOTBALL STARS</vt:lpstr>
      <vt:lpstr>Kylian Mbappé </vt:lpstr>
      <vt:lpstr>Lionel Messi </vt:lpstr>
      <vt:lpstr>Neymar Jr</vt:lpstr>
      <vt:lpstr>Diego Maradona</vt:lpstr>
      <vt:lpstr>Luca Modric</vt:lpstr>
      <vt:lpstr>Gareth Bale</vt:lpstr>
      <vt:lpstr>Thank 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dc:title>
  <dc:creator>Lucas Bistarakis</dc:creator>
  <cp:lastModifiedBy>Lucas Bistarakis</cp:lastModifiedBy>
  <cp:revision>18</cp:revision>
  <dcterms:created xsi:type="dcterms:W3CDTF">2020-12-09T10:07:05Z</dcterms:created>
  <dcterms:modified xsi:type="dcterms:W3CDTF">2021-01-27T18:28:07Z</dcterms:modified>
</cp:coreProperties>
</file>