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92" d="100"/>
          <a:sy n="92" d="100"/>
        </p:scale>
        <p:origin x="214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Τίτλο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5" name="Υπότιτλο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1" name="Θέση ημερομηνίας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D4DFE39-7276-4786-8F1A-B5E6221D4C6C}" type="datetimeFigureOut">
              <a:rPr lang="el-GR" smtClean="0"/>
              <a:t>14/4/2021</a:t>
            </a:fld>
            <a:endParaRPr lang="el-GR" dirty="0"/>
          </a:p>
        </p:txBody>
      </p:sp>
      <p:sp>
        <p:nvSpPr>
          <p:cNvPr id="18" name="Θέση υποσέλιδου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l-GR" dirty="0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7E1023A-E9C1-40B7-BDF6-4930154E8827}" type="slidenum">
              <a:rPr lang="el-GR" smtClean="0"/>
              <a:t>‹#›</a:t>
            </a:fld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DFE39-7276-4786-8F1A-B5E6221D4C6C}" type="datetimeFigureOut">
              <a:rPr lang="el-GR" smtClean="0"/>
              <a:t>14/4/2021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1023A-E9C1-40B7-BDF6-4930154E8827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ED4DFE39-7276-4786-8F1A-B5E6221D4C6C}" type="datetimeFigureOut">
              <a:rPr lang="el-GR" smtClean="0"/>
              <a:t>14/4/2021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7E1023A-E9C1-40B7-BDF6-4930154E8827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DFE39-7276-4786-8F1A-B5E6221D4C6C}" type="datetimeFigureOut">
              <a:rPr lang="el-GR" smtClean="0"/>
              <a:t>14/4/2021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1023A-E9C1-40B7-BDF6-4930154E8827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D4DFE39-7276-4786-8F1A-B5E6221D4C6C}" type="datetimeFigureOut">
              <a:rPr lang="el-GR" smtClean="0"/>
              <a:t>14/4/2021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67E1023A-E9C1-40B7-BDF6-4930154E8827}" type="slidenum">
              <a:rPr lang="el-GR" smtClean="0"/>
              <a:t>‹#›</a:t>
            </a:fld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DFE39-7276-4786-8F1A-B5E6221D4C6C}" type="datetimeFigureOut">
              <a:rPr lang="el-GR" smtClean="0"/>
              <a:t>14/4/2021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1023A-E9C1-40B7-BDF6-4930154E8827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DFE39-7276-4786-8F1A-B5E6221D4C6C}" type="datetimeFigureOut">
              <a:rPr lang="el-GR" smtClean="0"/>
              <a:t>14/4/2021</a:t>
            </a:fld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1023A-E9C1-40B7-BDF6-4930154E8827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DFE39-7276-4786-8F1A-B5E6221D4C6C}" type="datetimeFigureOut">
              <a:rPr lang="el-GR" smtClean="0"/>
              <a:t>14/4/2021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1023A-E9C1-40B7-BDF6-4930154E8827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D4DFE39-7276-4786-8F1A-B5E6221D4C6C}" type="datetimeFigureOut">
              <a:rPr lang="el-GR" smtClean="0"/>
              <a:t>14/4/2021</a:t>
            </a:fld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1023A-E9C1-40B7-BDF6-4930154E8827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DFE39-7276-4786-8F1A-B5E6221D4C6C}" type="datetimeFigureOut">
              <a:rPr lang="el-GR" smtClean="0"/>
              <a:t>14/4/2021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1023A-E9C1-40B7-BDF6-4930154E8827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Ορθογώνιο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DFE39-7276-4786-8F1A-B5E6221D4C6C}" type="datetimeFigureOut">
              <a:rPr lang="el-GR" smtClean="0"/>
              <a:t>14/4/2021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1023A-E9C1-40B7-BDF6-4930154E8827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10" name="Θέση εικόνας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dirty="0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Ορθογώνιο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Θέση τίτλου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1" name="Θέση κειμένου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7" name="Θέση ημερομηνίας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D4DFE39-7276-4786-8F1A-B5E6221D4C6C}" type="datetimeFigureOut">
              <a:rPr lang="el-GR" smtClean="0"/>
              <a:t>14/4/2021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l-GR" dirty="0"/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7E1023A-E9C1-40B7-BDF6-4930154E8827}" type="slidenum">
              <a:rPr lang="el-GR" smtClean="0"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2060848"/>
            <a:ext cx="7772400" cy="1470025"/>
          </a:xfrm>
        </p:spPr>
        <p:txBody>
          <a:bodyPr/>
          <a:lstStyle/>
          <a:p>
            <a:r>
              <a:rPr lang="en-US" dirty="0" smtClean="0"/>
              <a:t>Guinness world records at home</a:t>
            </a:r>
            <a:endParaRPr lang="el-GR" dirty="0"/>
          </a:p>
        </p:txBody>
      </p:sp>
      <p:sp>
        <p:nvSpPr>
          <p:cNvPr id="4" name="Υπότιτλος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Group C </a:t>
            </a:r>
            <a:r>
              <a:rPr lang="en-US" dirty="0" smtClean="0"/>
              <a:t>ST</a:t>
            </a:r>
            <a:r>
              <a:rPr lang="el-GR" dirty="0" smtClean="0"/>
              <a:t>1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9831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end of records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These are some records of many people. You can try doing that records at home.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0917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3366868" y="0"/>
            <a:ext cx="5093564" cy="3401568"/>
          </a:xfrm>
        </p:spPr>
        <p:txBody>
          <a:bodyPr>
            <a:normAutofit/>
          </a:bodyPr>
          <a:lstStyle/>
          <a:p>
            <a:r>
              <a:rPr lang="en-US" dirty="0" smtClean="0"/>
              <a:t>You can try doing that records</a:t>
            </a:r>
            <a:br>
              <a:rPr lang="en-US" dirty="0" smtClean="0"/>
            </a:br>
            <a:r>
              <a:rPr lang="en-US" dirty="0" smtClean="0"/>
              <a:t>at home</a:t>
            </a:r>
            <a:r>
              <a:rPr lang="en-US" dirty="0"/>
              <a:t/>
            </a:r>
            <a:br>
              <a:rPr lang="en-US" dirty="0"/>
            </a:b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1You can</a:t>
            </a:r>
            <a:r>
              <a:rPr lang="el-GR" dirty="0" smtClean="0"/>
              <a:t> </a:t>
            </a:r>
            <a:r>
              <a:rPr lang="en-US" dirty="0" smtClean="0"/>
              <a:t>make</a:t>
            </a:r>
            <a:r>
              <a:rPr lang="en-US" baseline="0" dirty="0" smtClean="0"/>
              <a:t> balloons and in 30 seconds you must burst.</a:t>
            </a:r>
          </a:p>
          <a:p>
            <a:r>
              <a:rPr lang="en-US" baseline="0" dirty="0" smtClean="0"/>
              <a:t>The people who burst the most balloons is winning. </a:t>
            </a:r>
            <a:endParaRPr lang="el-GR" dirty="0"/>
          </a:p>
        </p:txBody>
      </p:sp>
      <p:pic>
        <p:nvPicPr>
          <p:cNvPr id="1026" name="Picture 2" descr="Most balloons burst by sitting in 30 secon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3810000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561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2You have 30 seconds and you must</a:t>
            </a:r>
          </a:p>
          <a:p>
            <a:r>
              <a:rPr lang="en-US" dirty="0" smtClean="0"/>
              <a:t>make the tallest paper tower.</a:t>
            </a:r>
            <a:endParaRPr lang="el-GR" dirty="0"/>
          </a:p>
        </p:txBody>
      </p:sp>
      <p:pic>
        <p:nvPicPr>
          <p:cNvPr id="2050" name="Picture 2" descr="Tallest toilet paper tower in 30 secon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88640"/>
            <a:ext cx="4121516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534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3You can also make the largest</a:t>
            </a:r>
          </a:p>
          <a:p>
            <a:r>
              <a:rPr lang="en-US" dirty="0" smtClean="0"/>
              <a:t>Bubblegum bubble blown. </a:t>
            </a:r>
            <a:endParaRPr lang="el-GR" dirty="0"/>
          </a:p>
        </p:txBody>
      </p:sp>
      <p:pic>
        <p:nvPicPr>
          <p:cNvPr id="1026" name="Picture 2" descr="Largest bubblegum bubble blow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212606"/>
            <a:ext cx="4536504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095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4</a:t>
            </a:r>
            <a:r>
              <a:rPr lang="en-US" dirty="0" smtClean="0"/>
              <a:t>You can make the fastest </a:t>
            </a:r>
            <a:r>
              <a:rPr lang="en-US" dirty="0" err="1" smtClean="0"/>
              <a:t>Jenga</a:t>
            </a:r>
            <a:r>
              <a:rPr lang="en-US" dirty="0" smtClean="0"/>
              <a:t> tower in 30 levels.</a:t>
            </a:r>
            <a:endParaRPr lang="el-GR" dirty="0"/>
          </a:p>
        </p:txBody>
      </p:sp>
      <p:pic>
        <p:nvPicPr>
          <p:cNvPr id="1026" name="Picture 2" descr="Fastest Jenga tower - 30 leve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04664"/>
            <a:ext cx="4170040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132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5</a:t>
            </a:r>
            <a:r>
              <a:rPr lang="en-US" dirty="0" smtClean="0"/>
              <a:t>You can try make the most 500-ml bottles</a:t>
            </a:r>
            <a:r>
              <a:rPr lang="en-US" baseline="0" dirty="0" smtClean="0"/>
              <a:t> balanced on </a:t>
            </a:r>
          </a:p>
          <a:p>
            <a:r>
              <a:rPr lang="en-US" baseline="0" dirty="0" smtClean="0"/>
              <a:t>one finger.</a:t>
            </a:r>
            <a:endParaRPr lang="el-GR" dirty="0"/>
          </a:p>
        </p:txBody>
      </p:sp>
      <p:pic>
        <p:nvPicPr>
          <p:cNvPr id="1026" name="Picture 2" descr="Most 500-ml bottles balanced on one fing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7383" y="548680"/>
            <a:ext cx="4104456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9848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6</a:t>
            </a:r>
            <a:r>
              <a:rPr lang="en-US" dirty="0" smtClean="0"/>
              <a:t>You can do the fastest 100 m. on a space hopper. </a:t>
            </a:r>
          </a:p>
          <a:p>
            <a:r>
              <a:rPr lang="en-US" dirty="0" smtClean="0"/>
              <a:t>Be careful. </a:t>
            </a:r>
            <a:endParaRPr lang="el-GR" dirty="0"/>
          </a:p>
        </p:txBody>
      </p:sp>
      <p:pic>
        <p:nvPicPr>
          <p:cNvPr id="2050" name="Picture 2" descr="Fastest 100 m on a space hopp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25271"/>
            <a:ext cx="4104456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5791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7 You can try make the most dominoes</a:t>
            </a:r>
          </a:p>
          <a:p>
            <a:r>
              <a:rPr lang="en-US" dirty="0"/>
              <a:t>s</a:t>
            </a:r>
            <a:r>
              <a:rPr lang="en-US" dirty="0" smtClean="0"/>
              <a:t>tacked in 30 seconds. </a:t>
            </a:r>
          </a:p>
          <a:p>
            <a:endParaRPr lang="el-GR" dirty="0"/>
          </a:p>
        </p:txBody>
      </p:sp>
      <p:pic>
        <p:nvPicPr>
          <p:cNvPr id="3074" name="Picture 2" descr="Most dominoes stacked in 30 secon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4386064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596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8 You can do also something not very clean but may be is very exciting.</a:t>
            </a:r>
          </a:p>
          <a:p>
            <a:r>
              <a:rPr lang="en-US" dirty="0" smtClean="0"/>
              <a:t>You can do the fastest time to unravel a toilet roll.</a:t>
            </a:r>
            <a:endParaRPr lang="el-GR" dirty="0"/>
          </a:p>
        </p:txBody>
      </p:sp>
      <p:pic>
        <p:nvPicPr>
          <p:cNvPr id="4098" name="Picture 2" descr="Fastest time to unravel a toilet ro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32656"/>
            <a:ext cx="4032448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86842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φθονία">
  <a:themeElements>
    <a:clrScheme name="Αφθονί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Αφθονί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φθονί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90</TotalTime>
  <Words>165</Words>
  <Application>Microsoft Office PowerPoint</Application>
  <PresentationFormat>On-screen Show (4:3)</PresentationFormat>
  <Paragraphs>20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Trebuchet MS</vt:lpstr>
      <vt:lpstr>Wingdings</vt:lpstr>
      <vt:lpstr>Wingdings 2</vt:lpstr>
      <vt:lpstr>Αφθονία</vt:lpstr>
      <vt:lpstr>Guinness world records at home</vt:lpstr>
      <vt:lpstr>You can try doing that records at home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end of records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Guiness world records at home</dc:title>
  <dc:creator>Administrator</dc:creator>
  <cp:lastModifiedBy>Dimthrak</cp:lastModifiedBy>
  <cp:revision>13</cp:revision>
  <dcterms:created xsi:type="dcterms:W3CDTF">2020-05-03T15:28:26Z</dcterms:created>
  <dcterms:modified xsi:type="dcterms:W3CDTF">2021-04-14T15:43:03Z</dcterms:modified>
</cp:coreProperties>
</file>