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62" r:id="rId3"/>
    <p:sldId id="264" r:id="rId4"/>
    <p:sldId id="263" r:id="rId5"/>
    <p:sldId id="266" r:id="rId6"/>
    <p:sldId id="274" r:id="rId7"/>
    <p:sldId id="275" r:id="rId8"/>
    <p:sldId id="267" r:id="rId9"/>
    <p:sldId id="269" r:id="rId10"/>
    <p:sldId id="268" r:id="rId11"/>
    <p:sldId id="270" r:id="rId12"/>
    <p:sldId id="276" r:id="rId13"/>
    <p:sldId id="277" r:id="rId14"/>
    <p:sldId id="279" r:id="rId15"/>
    <p:sldId id="271"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2B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DCBE3E-46EC-4540-A91B-5653D4FC7B82}" v="3" dt="2021-04-21T13:14:49.463"/>
    <p1510:client id="{88FFD9AC-3B11-4E86-9542-BDFFEBC3D298}" v="567" dt="2021-04-21T08:38:11.107"/>
    <p1510:client id="{9B09FECA-0DD7-488C-8999-86F3B9C86502}" v="172" dt="2021-04-20T15:54:33.936"/>
    <p1510:client id="{A5C8EC74-EA61-4D39-88C8-E2726991BAD8}" v="914" dt="2021-04-21T13:35:36.311"/>
    <p1510:client id="{C0A4738D-68DF-124A-9691-1D126F3D7EBD}" v="1" dt="2021-04-21T12:46:58.240"/>
    <p1510:client id="{DD970D58-3E3D-4349-AE64-8FF2ED7C6950}" v="188" dt="2021-04-21T13:18:13.383"/>
    <p1510:client id="{F97565CE-9EC3-4E18-8A9C-DC773278F5DD}" v="17" dt="2021-04-21T08:35:06.7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2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Μilena Zotaj" userId="d0c48bb7bb4d21ba" providerId="Windows Live" clId="Web-{3E602DD1-C03A-4261-8F97-03D19B5797CA}"/>
    <pc:docChg chg="modSld">
      <pc:chgData name="Μilena Zotaj" userId="d0c48bb7bb4d21ba" providerId="Windows Live" clId="Web-{3E602DD1-C03A-4261-8F97-03D19B5797CA}" dt="2021-04-20T09:52:55.535" v="0"/>
      <pc:docMkLst>
        <pc:docMk/>
      </pc:docMkLst>
      <pc:sldChg chg="addSp delSp modSp">
        <pc:chgData name="Μilena Zotaj" userId="d0c48bb7bb4d21ba" providerId="Windows Live" clId="Web-{3E602DD1-C03A-4261-8F97-03D19B5797CA}" dt="2021-04-20T09:52:55.535" v="0"/>
        <pc:sldMkLst>
          <pc:docMk/>
          <pc:sldMk cId="1755356978" sldId="264"/>
        </pc:sldMkLst>
        <pc:spChg chg="del">
          <ac:chgData name="Μilena Zotaj" userId="d0c48bb7bb4d21ba" providerId="Windows Live" clId="Web-{3E602DD1-C03A-4261-8F97-03D19B5797CA}" dt="2021-04-20T09:52:55.535" v="0"/>
          <ac:spMkLst>
            <pc:docMk/>
            <pc:sldMk cId="1755356978" sldId="264"/>
            <ac:spMk id="6" creationId="{0D7FD0C4-2929-4EE5-A30E-37E9BA73F1EE}"/>
          </ac:spMkLst>
        </pc:spChg>
        <pc:picChg chg="add mod ord">
          <ac:chgData name="Μilena Zotaj" userId="d0c48bb7bb4d21ba" providerId="Windows Live" clId="Web-{3E602DD1-C03A-4261-8F97-03D19B5797CA}" dt="2021-04-20T09:52:55.535" v="0"/>
          <ac:picMkLst>
            <pc:docMk/>
            <pc:sldMk cId="1755356978" sldId="264"/>
            <ac:picMk id="3" creationId="{621C245A-DCE7-49E0-AC06-1739F440B745}"/>
          </ac:picMkLst>
        </pc:picChg>
      </pc:sldChg>
    </pc:docChg>
  </pc:docChgLst>
  <pc:docChgLst>
    <pc:chgData name="Μilena Zotaj" userId="d0c48bb7bb4d21ba" providerId="Windows Live" clId="Web-{A5C8EC74-EA61-4D39-88C8-E2726991BAD8}"/>
    <pc:docChg chg="addSld delSld modSld sldOrd">
      <pc:chgData name="Μilena Zotaj" userId="d0c48bb7bb4d21ba" providerId="Windows Live" clId="Web-{A5C8EC74-EA61-4D39-88C8-E2726991BAD8}" dt="2021-04-21T13:35:36.311" v="677" actId="20577"/>
      <pc:docMkLst>
        <pc:docMk/>
      </pc:docMkLst>
      <pc:sldChg chg="addSp modSp modTransition">
        <pc:chgData name="Μilena Zotaj" userId="d0c48bb7bb4d21ba" providerId="Windows Live" clId="Web-{A5C8EC74-EA61-4D39-88C8-E2726991BAD8}" dt="2021-04-21T13:32:28.525" v="667" actId="20577"/>
        <pc:sldMkLst>
          <pc:docMk/>
          <pc:sldMk cId="109857222" sldId="256"/>
        </pc:sldMkLst>
        <pc:spChg chg="mod">
          <ac:chgData name="Μilena Zotaj" userId="d0c48bb7bb4d21ba" providerId="Windows Live" clId="Web-{A5C8EC74-EA61-4D39-88C8-E2726991BAD8}" dt="2021-04-21T08:29:28.570" v="311" actId="20577"/>
          <ac:spMkLst>
            <pc:docMk/>
            <pc:sldMk cId="109857222" sldId="256"/>
            <ac:spMk id="2" creationId="{00000000-0000-0000-0000-000000000000}"/>
          </ac:spMkLst>
        </pc:spChg>
        <pc:spChg chg="add mod">
          <ac:chgData name="Μilena Zotaj" userId="d0c48bb7bb4d21ba" providerId="Windows Live" clId="Web-{A5C8EC74-EA61-4D39-88C8-E2726991BAD8}" dt="2021-04-21T13:32:28.525" v="667" actId="20577"/>
          <ac:spMkLst>
            <pc:docMk/>
            <pc:sldMk cId="109857222" sldId="256"/>
            <ac:spMk id="3" creationId="{79A8D223-C73B-4D3A-BBF6-97B5A59B2D2D}"/>
          </ac:spMkLst>
        </pc:spChg>
        <pc:inkChg chg="add">
          <ac:chgData name="Μilena Zotaj" userId="d0c48bb7bb4d21ba" providerId="Windows Live" clId="Web-{A5C8EC74-EA61-4D39-88C8-E2726991BAD8}" dt="2021-04-21T13:32:22.556" v="665"/>
          <ac:inkMkLst>
            <pc:docMk/>
            <pc:sldMk cId="109857222" sldId="256"/>
            <ac:inkMk id="5" creationId="{45B03C0E-EAE8-45B0-AD9F-FE53E85E66B2}"/>
          </ac:inkMkLst>
        </pc:inkChg>
      </pc:sldChg>
      <pc:sldChg chg="delSp modSp">
        <pc:chgData name="Μilena Zotaj" userId="d0c48bb7bb4d21ba" providerId="Windows Live" clId="Web-{A5C8EC74-EA61-4D39-88C8-E2726991BAD8}" dt="2021-04-21T13:32:37.619" v="670"/>
        <pc:sldMkLst>
          <pc:docMk/>
          <pc:sldMk cId="3053839479" sldId="262"/>
        </pc:sldMkLst>
        <pc:spChg chg="mod">
          <ac:chgData name="Μilena Zotaj" userId="d0c48bb7bb4d21ba" providerId="Windows Live" clId="Web-{A5C8EC74-EA61-4D39-88C8-E2726991BAD8}" dt="2021-04-21T13:19:06.601" v="664" actId="1076"/>
          <ac:spMkLst>
            <pc:docMk/>
            <pc:sldMk cId="3053839479" sldId="262"/>
            <ac:spMk id="3" creationId="{62BFD11A-CDC8-4C51-BAA8-5E1D819E09E2}"/>
          </ac:spMkLst>
        </pc:spChg>
        <pc:spChg chg="del mod">
          <ac:chgData name="Μilena Zotaj" userId="d0c48bb7bb4d21ba" providerId="Windows Live" clId="Web-{A5C8EC74-EA61-4D39-88C8-E2726991BAD8}" dt="2021-04-21T13:32:37.619" v="670"/>
          <ac:spMkLst>
            <pc:docMk/>
            <pc:sldMk cId="3053839479" sldId="262"/>
            <ac:spMk id="11" creationId="{79C58A15-601B-4939-ADD4-99FD5E5063D5}"/>
          </ac:spMkLst>
        </pc:spChg>
        <pc:spChg chg="mod">
          <ac:chgData name="Μilena Zotaj" userId="d0c48bb7bb4d21ba" providerId="Windows Live" clId="Web-{A5C8EC74-EA61-4D39-88C8-E2726991BAD8}" dt="2021-04-21T08:15:24.283" v="268" actId="20577"/>
          <ac:spMkLst>
            <pc:docMk/>
            <pc:sldMk cId="3053839479" sldId="262"/>
            <ac:spMk id="31" creationId="{BECCEB91-0C0C-46CF-BD38-5CA414211937}"/>
          </ac:spMkLst>
        </pc:spChg>
        <pc:inkChg chg="mod">
          <ac:chgData name="Μilena Zotaj" userId="d0c48bb7bb4d21ba" providerId="Windows Live" clId="Web-{A5C8EC74-EA61-4D39-88C8-E2726991BAD8}" dt="2021-04-21T08:05:05.049" v="144" actId="1076"/>
          <ac:inkMkLst>
            <pc:docMk/>
            <pc:sldMk cId="3053839479" sldId="262"/>
            <ac:inkMk id="19" creationId="{8916AF8D-18B0-4A03-8C7C-211FEFC89FBC}"/>
          </ac:inkMkLst>
        </pc:inkChg>
      </pc:sldChg>
      <pc:sldChg chg="addSp delSp modSp ord">
        <pc:chgData name="Μilena Zotaj" userId="d0c48bb7bb4d21ba" providerId="Windows Live" clId="Web-{A5C8EC74-EA61-4D39-88C8-E2726991BAD8}" dt="2021-04-21T13:32:45.494" v="671"/>
        <pc:sldMkLst>
          <pc:docMk/>
          <pc:sldMk cId="3992614831" sldId="263"/>
        </pc:sldMkLst>
        <pc:spChg chg="add del mod">
          <ac:chgData name="Μilena Zotaj" userId="d0c48bb7bb4d21ba" providerId="Windows Live" clId="Web-{A5C8EC74-EA61-4D39-88C8-E2726991BAD8}" dt="2021-04-21T13:32:45.494" v="671"/>
          <ac:spMkLst>
            <pc:docMk/>
            <pc:sldMk cId="3992614831" sldId="263"/>
            <ac:spMk id="4" creationId="{0F86AF44-B369-4C66-A585-0C88230CA093}"/>
          </ac:spMkLst>
        </pc:spChg>
        <pc:inkChg chg="del">
          <ac:chgData name="Μilena Zotaj" userId="d0c48bb7bb4d21ba" providerId="Windows Live" clId="Web-{A5C8EC74-EA61-4D39-88C8-E2726991BAD8}" dt="2021-04-21T08:13:17.311" v="220"/>
          <ac:inkMkLst>
            <pc:docMk/>
            <pc:sldMk cId="3992614831" sldId="263"/>
            <ac:inkMk id="5" creationId="{ED703123-246A-4C40-82DE-42C1C1BC153E}"/>
          </ac:inkMkLst>
        </pc:inkChg>
        <pc:inkChg chg="del">
          <ac:chgData name="Μilena Zotaj" userId="d0c48bb7bb4d21ba" providerId="Windows Live" clId="Web-{A5C8EC74-EA61-4D39-88C8-E2726991BAD8}" dt="2021-04-21T08:13:17.311" v="219"/>
          <ac:inkMkLst>
            <pc:docMk/>
            <pc:sldMk cId="3992614831" sldId="263"/>
            <ac:inkMk id="6" creationId="{C200A626-1468-4DC9-AA1C-28CB27C94E75}"/>
          </ac:inkMkLst>
        </pc:inkChg>
        <pc:inkChg chg="del">
          <ac:chgData name="Μilena Zotaj" userId="d0c48bb7bb4d21ba" providerId="Windows Live" clId="Web-{A5C8EC74-EA61-4D39-88C8-E2726991BAD8}" dt="2021-04-21T08:13:17.311" v="218"/>
          <ac:inkMkLst>
            <pc:docMk/>
            <pc:sldMk cId="3992614831" sldId="263"/>
            <ac:inkMk id="7" creationId="{9AB11FD4-F51F-49DC-970B-ED138B3D0DAF}"/>
          </ac:inkMkLst>
        </pc:inkChg>
        <pc:inkChg chg="del">
          <ac:chgData name="Μilena Zotaj" userId="d0c48bb7bb4d21ba" providerId="Windows Live" clId="Web-{A5C8EC74-EA61-4D39-88C8-E2726991BAD8}" dt="2021-04-21T08:13:17.311" v="217"/>
          <ac:inkMkLst>
            <pc:docMk/>
            <pc:sldMk cId="3992614831" sldId="263"/>
            <ac:inkMk id="8" creationId="{FAC36946-2025-4C27-BE87-C9F6D4F0FF39}"/>
          </ac:inkMkLst>
        </pc:inkChg>
        <pc:inkChg chg="del">
          <ac:chgData name="Μilena Zotaj" userId="d0c48bb7bb4d21ba" providerId="Windows Live" clId="Web-{A5C8EC74-EA61-4D39-88C8-E2726991BAD8}" dt="2021-04-21T08:13:17.311" v="216"/>
          <ac:inkMkLst>
            <pc:docMk/>
            <pc:sldMk cId="3992614831" sldId="263"/>
            <ac:inkMk id="9" creationId="{BB555CEF-8817-4A82-8403-D58ABA971B82}"/>
          </ac:inkMkLst>
        </pc:inkChg>
        <pc:inkChg chg="del">
          <ac:chgData name="Μilena Zotaj" userId="d0c48bb7bb4d21ba" providerId="Windows Live" clId="Web-{A5C8EC74-EA61-4D39-88C8-E2726991BAD8}" dt="2021-04-21T08:13:17.311" v="215"/>
          <ac:inkMkLst>
            <pc:docMk/>
            <pc:sldMk cId="3992614831" sldId="263"/>
            <ac:inkMk id="10" creationId="{CE862CCE-51A0-458E-82FE-2D3371EE7303}"/>
          </ac:inkMkLst>
        </pc:inkChg>
        <pc:inkChg chg="del">
          <ac:chgData name="Μilena Zotaj" userId="d0c48bb7bb4d21ba" providerId="Windows Live" clId="Web-{A5C8EC74-EA61-4D39-88C8-E2726991BAD8}" dt="2021-04-21T08:13:17.311" v="214"/>
          <ac:inkMkLst>
            <pc:docMk/>
            <pc:sldMk cId="3992614831" sldId="263"/>
            <ac:inkMk id="11" creationId="{46248AC8-FDA4-4C30-97AD-C151B138CC43}"/>
          </ac:inkMkLst>
        </pc:inkChg>
        <pc:inkChg chg="del">
          <ac:chgData name="Μilena Zotaj" userId="d0c48bb7bb4d21ba" providerId="Windows Live" clId="Web-{A5C8EC74-EA61-4D39-88C8-E2726991BAD8}" dt="2021-04-21T08:13:17.311" v="213"/>
          <ac:inkMkLst>
            <pc:docMk/>
            <pc:sldMk cId="3992614831" sldId="263"/>
            <ac:inkMk id="12" creationId="{CF238B96-300A-4235-9A96-3D802AE22FEB}"/>
          </ac:inkMkLst>
        </pc:inkChg>
        <pc:inkChg chg="del">
          <ac:chgData name="Μilena Zotaj" userId="d0c48bb7bb4d21ba" providerId="Windows Live" clId="Web-{A5C8EC74-EA61-4D39-88C8-E2726991BAD8}" dt="2021-04-21T08:13:17.311" v="212"/>
          <ac:inkMkLst>
            <pc:docMk/>
            <pc:sldMk cId="3992614831" sldId="263"/>
            <ac:inkMk id="13" creationId="{1C35AC5C-B558-42AC-9179-DE22B13D4DEC}"/>
          </ac:inkMkLst>
        </pc:inkChg>
        <pc:inkChg chg="del">
          <ac:chgData name="Μilena Zotaj" userId="d0c48bb7bb4d21ba" providerId="Windows Live" clId="Web-{A5C8EC74-EA61-4D39-88C8-E2726991BAD8}" dt="2021-04-21T08:13:17.311" v="211"/>
          <ac:inkMkLst>
            <pc:docMk/>
            <pc:sldMk cId="3992614831" sldId="263"/>
            <ac:inkMk id="14" creationId="{91BB4AF1-83B8-45D9-8217-3A490ADAD84B}"/>
          </ac:inkMkLst>
        </pc:inkChg>
        <pc:inkChg chg="del">
          <ac:chgData name="Μilena Zotaj" userId="d0c48bb7bb4d21ba" providerId="Windows Live" clId="Web-{A5C8EC74-EA61-4D39-88C8-E2726991BAD8}" dt="2021-04-21T08:13:17.311" v="210"/>
          <ac:inkMkLst>
            <pc:docMk/>
            <pc:sldMk cId="3992614831" sldId="263"/>
            <ac:inkMk id="15" creationId="{2B64E4E1-920C-491B-B926-E05CFCC20EC5}"/>
          </ac:inkMkLst>
        </pc:inkChg>
        <pc:inkChg chg="del">
          <ac:chgData name="Μilena Zotaj" userId="d0c48bb7bb4d21ba" providerId="Windows Live" clId="Web-{A5C8EC74-EA61-4D39-88C8-E2726991BAD8}" dt="2021-04-21T08:13:17.311" v="209"/>
          <ac:inkMkLst>
            <pc:docMk/>
            <pc:sldMk cId="3992614831" sldId="263"/>
            <ac:inkMk id="16" creationId="{079EFE41-06CC-444B-AA3E-D39C96417379}"/>
          </ac:inkMkLst>
        </pc:inkChg>
      </pc:sldChg>
      <pc:sldChg chg="addSp delSp modSp mod setBg setClrOvrMap">
        <pc:chgData name="Μilena Zotaj" userId="d0c48bb7bb4d21ba" providerId="Windows Live" clId="Web-{A5C8EC74-EA61-4D39-88C8-E2726991BAD8}" dt="2021-04-21T08:43:10.512" v="461"/>
        <pc:sldMkLst>
          <pc:docMk/>
          <pc:sldMk cId="1755356978" sldId="264"/>
        </pc:sldMkLst>
        <pc:spChg chg="mod ord">
          <ac:chgData name="Μilena Zotaj" userId="d0c48bb7bb4d21ba" providerId="Windows Live" clId="Web-{A5C8EC74-EA61-4D39-88C8-E2726991BAD8}" dt="2021-04-21T08:41:34.697" v="455"/>
          <ac:spMkLst>
            <pc:docMk/>
            <pc:sldMk cId="1755356978" sldId="264"/>
            <ac:spMk id="2" creationId="{57A669A7-9D31-492A-9A9E-37E913764A0C}"/>
          </ac:spMkLst>
        </pc:spChg>
        <pc:spChg chg="add mod">
          <ac:chgData name="Μilena Zotaj" userId="d0c48bb7bb4d21ba" providerId="Windows Live" clId="Web-{A5C8EC74-EA61-4D39-88C8-E2726991BAD8}" dt="2021-04-21T08:05:33.987" v="147" actId="20577"/>
          <ac:spMkLst>
            <pc:docMk/>
            <pc:sldMk cId="1755356978" sldId="264"/>
            <ac:spMk id="27" creationId="{9C21B882-19D3-467E-B539-BA0950CBA3C4}"/>
          </ac:spMkLst>
        </pc:spChg>
        <pc:spChg chg="add">
          <ac:chgData name="Μilena Zotaj" userId="d0c48bb7bb4d21ba" providerId="Windows Live" clId="Web-{A5C8EC74-EA61-4D39-88C8-E2726991BAD8}" dt="2021-04-21T08:41:34.697" v="455"/>
          <ac:spMkLst>
            <pc:docMk/>
            <pc:sldMk cId="1755356978" sldId="264"/>
            <ac:spMk id="42" creationId="{6E0488BA-180E-40D8-8350-4B179179556B}"/>
          </ac:spMkLst>
        </pc:spChg>
        <pc:spChg chg="add del mod">
          <ac:chgData name="Μilena Zotaj" userId="d0c48bb7bb4d21ba" providerId="Windows Live" clId="Web-{A5C8EC74-EA61-4D39-88C8-E2726991BAD8}" dt="2021-04-21T08:43:10.512" v="461"/>
          <ac:spMkLst>
            <pc:docMk/>
            <pc:sldMk cId="1755356978" sldId="264"/>
            <ac:spMk id="43" creationId="{5E3E84EA-8F22-495F-BBB9-A0BA89393371}"/>
          </ac:spMkLst>
        </pc:spChg>
        <pc:picChg chg="mod">
          <ac:chgData name="Μilena Zotaj" userId="d0c48bb7bb4d21ba" providerId="Windows Live" clId="Web-{A5C8EC74-EA61-4D39-88C8-E2726991BAD8}" dt="2021-04-21T08:42:37.730" v="456" actId="1076"/>
          <ac:picMkLst>
            <pc:docMk/>
            <pc:sldMk cId="1755356978" sldId="264"/>
            <ac:picMk id="3" creationId="{621C245A-DCE7-49E0-AC06-1739F440B745}"/>
          </ac:picMkLst>
        </pc:picChg>
        <pc:inkChg chg="add del">
          <ac:chgData name="Μilena Zotaj" userId="d0c48bb7bb4d21ba" providerId="Windows Live" clId="Web-{A5C8EC74-EA61-4D39-88C8-E2726991BAD8}" dt="2021-04-21T08:02:54.233" v="63"/>
          <ac:inkMkLst>
            <pc:docMk/>
            <pc:sldMk cId="1755356978" sldId="264"/>
            <ac:inkMk id="4" creationId="{6D6AF53B-0466-463C-A62F-BEF37665BF07}"/>
          </ac:inkMkLst>
        </pc:inkChg>
        <pc:inkChg chg="add del">
          <ac:chgData name="Μilena Zotaj" userId="d0c48bb7bb4d21ba" providerId="Windows Live" clId="Web-{A5C8EC74-EA61-4D39-88C8-E2726991BAD8}" dt="2021-04-21T08:02:54.233" v="62"/>
          <ac:inkMkLst>
            <pc:docMk/>
            <pc:sldMk cId="1755356978" sldId="264"/>
            <ac:inkMk id="5" creationId="{D2E83162-6756-4BE0-9BFC-BFB80C2F6235}"/>
          </ac:inkMkLst>
        </pc:inkChg>
        <pc:inkChg chg="add del">
          <ac:chgData name="Μilena Zotaj" userId="d0c48bb7bb4d21ba" providerId="Windows Live" clId="Web-{A5C8EC74-EA61-4D39-88C8-E2726991BAD8}" dt="2021-04-21T08:02:54.233" v="61"/>
          <ac:inkMkLst>
            <pc:docMk/>
            <pc:sldMk cId="1755356978" sldId="264"/>
            <ac:inkMk id="6" creationId="{42575A32-DC76-4C8A-B3F8-7349F32854F5}"/>
          </ac:inkMkLst>
        </pc:inkChg>
        <pc:inkChg chg="add del">
          <ac:chgData name="Μilena Zotaj" userId="d0c48bb7bb4d21ba" providerId="Windows Live" clId="Web-{A5C8EC74-EA61-4D39-88C8-E2726991BAD8}" dt="2021-04-21T08:02:54.233" v="60"/>
          <ac:inkMkLst>
            <pc:docMk/>
            <pc:sldMk cId="1755356978" sldId="264"/>
            <ac:inkMk id="7" creationId="{09258D40-A80C-4CB5-B033-A19DC482BB77}"/>
          </ac:inkMkLst>
        </pc:inkChg>
        <pc:inkChg chg="add del">
          <ac:chgData name="Μilena Zotaj" userId="d0c48bb7bb4d21ba" providerId="Windows Live" clId="Web-{A5C8EC74-EA61-4D39-88C8-E2726991BAD8}" dt="2021-04-21T08:02:54.233" v="59"/>
          <ac:inkMkLst>
            <pc:docMk/>
            <pc:sldMk cId="1755356978" sldId="264"/>
            <ac:inkMk id="8" creationId="{ADDD70F7-9E12-4E56-903E-0A848C9F098C}"/>
          </ac:inkMkLst>
        </pc:inkChg>
        <pc:inkChg chg="add del">
          <ac:chgData name="Μilena Zotaj" userId="d0c48bb7bb4d21ba" providerId="Windows Live" clId="Web-{A5C8EC74-EA61-4D39-88C8-E2726991BAD8}" dt="2021-04-21T08:02:54.218" v="58"/>
          <ac:inkMkLst>
            <pc:docMk/>
            <pc:sldMk cId="1755356978" sldId="264"/>
            <ac:inkMk id="9" creationId="{E0DEFA60-1BFB-4DB4-97AA-42CDFA2A3937}"/>
          </ac:inkMkLst>
        </pc:inkChg>
        <pc:inkChg chg="add del">
          <ac:chgData name="Μilena Zotaj" userId="d0c48bb7bb4d21ba" providerId="Windows Live" clId="Web-{A5C8EC74-EA61-4D39-88C8-E2726991BAD8}" dt="2021-04-21T08:02:54.218" v="57"/>
          <ac:inkMkLst>
            <pc:docMk/>
            <pc:sldMk cId="1755356978" sldId="264"/>
            <ac:inkMk id="10" creationId="{E142B8E4-28D7-4141-AF1D-7B4E395CAE61}"/>
          </ac:inkMkLst>
        </pc:inkChg>
        <pc:inkChg chg="add del">
          <ac:chgData name="Μilena Zotaj" userId="d0c48bb7bb4d21ba" providerId="Windows Live" clId="Web-{A5C8EC74-EA61-4D39-88C8-E2726991BAD8}" dt="2021-04-21T08:02:54.218" v="56"/>
          <ac:inkMkLst>
            <pc:docMk/>
            <pc:sldMk cId="1755356978" sldId="264"/>
            <ac:inkMk id="11" creationId="{CD67EEFA-DA61-4B99-AC42-867688640558}"/>
          </ac:inkMkLst>
        </pc:inkChg>
        <pc:inkChg chg="del">
          <ac:chgData name="Μilena Zotaj" userId="d0c48bb7bb4d21ba" providerId="Windows Live" clId="Web-{A5C8EC74-EA61-4D39-88C8-E2726991BAD8}" dt="2021-04-21T08:02:54.218" v="54"/>
          <ac:inkMkLst>
            <pc:docMk/>
            <pc:sldMk cId="1755356978" sldId="264"/>
            <ac:inkMk id="12" creationId="{E562C627-A23D-4693-940C-4F16B60B24D0}"/>
          </ac:inkMkLst>
        </pc:inkChg>
        <pc:inkChg chg="add">
          <ac:chgData name="Μilena Zotaj" userId="d0c48bb7bb4d21ba" providerId="Windows Live" clId="Web-{A5C8EC74-EA61-4D39-88C8-E2726991BAD8}" dt="2021-04-21T08:02:07.701" v="24"/>
          <ac:inkMkLst>
            <pc:docMk/>
            <pc:sldMk cId="1755356978" sldId="264"/>
            <ac:inkMk id="12" creationId="{F114A63A-7837-4042-A18F-C3151B35221A}"/>
          </ac:inkMkLst>
        </pc:inkChg>
        <pc:inkChg chg="del">
          <ac:chgData name="Μilena Zotaj" userId="d0c48bb7bb4d21ba" providerId="Windows Live" clId="Web-{A5C8EC74-EA61-4D39-88C8-E2726991BAD8}" dt="2021-04-21T08:02:54.218" v="55"/>
          <ac:inkMkLst>
            <pc:docMk/>
            <pc:sldMk cId="1755356978" sldId="264"/>
            <ac:inkMk id="13" creationId="{3B03CEB0-7E6F-4DDA-98CF-73A65D68963F}"/>
          </ac:inkMkLst>
        </pc:inkChg>
        <pc:inkChg chg="add">
          <ac:chgData name="Μilena Zotaj" userId="d0c48bb7bb4d21ba" providerId="Windows Live" clId="Web-{A5C8EC74-EA61-4D39-88C8-E2726991BAD8}" dt="2021-04-21T08:02:07.935" v="25"/>
          <ac:inkMkLst>
            <pc:docMk/>
            <pc:sldMk cId="1755356978" sldId="264"/>
            <ac:inkMk id="13" creationId="{9099B3A6-3DF9-47C3-BBFD-BA5704FF000A}"/>
          </ac:inkMkLst>
        </pc:inkChg>
        <pc:inkChg chg="del">
          <ac:chgData name="Μilena Zotaj" userId="d0c48bb7bb4d21ba" providerId="Windows Live" clId="Web-{A5C8EC74-EA61-4D39-88C8-E2726991BAD8}" dt="2021-04-21T08:02:54.218" v="53"/>
          <ac:inkMkLst>
            <pc:docMk/>
            <pc:sldMk cId="1755356978" sldId="264"/>
            <ac:inkMk id="14" creationId="{696804A5-4764-4F18-9ABA-F61B0C583063}"/>
          </ac:inkMkLst>
        </pc:inkChg>
        <pc:inkChg chg="del">
          <ac:chgData name="Μilena Zotaj" userId="d0c48bb7bb4d21ba" providerId="Windows Live" clId="Web-{A5C8EC74-EA61-4D39-88C8-E2726991BAD8}" dt="2021-04-21T08:02:54.218" v="52"/>
          <ac:inkMkLst>
            <pc:docMk/>
            <pc:sldMk cId="1755356978" sldId="264"/>
            <ac:inkMk id="15" creationId="{80D5CE2C-F773-4E01-967D-C14FFB684EB2}"/>
          </ac:inkMkLst>
        </pc:inkChg>
        <pc:inkChg chg="del">
          <ac:chgData name="Μilena Zotaj" userId="d0c48bb7bb4d21ba" providerId="Windows Live" clId="Web-{A5C8EC74-EA61-4D39-88C8-E2726991BAD8}" dt="2021-04-21T08:02:54.218" v="51"/>
          <ac:inkMkLst>
            <pc:docMk/>
            <pc:sldMk cId="1755356978" sldId="264"/>
            <ac:inkMk id="16" creationId="{EC6BE7F6-449A-4542-8EBE-A586B411C474}"/>
          </ac:inkMkLst>
        </pc:inkChg>
        <pc:inkChg chg="del">
          <ac:chgData name="Μilena Zotaj" userId="d0c48bb7bb4d21ba" providerId="Windows Live" clId="Web-{A5C8EC74-EA61-4D39-88C8-E2726991BAD8}" dt="2021-04-21T08:02:54.218" v="49"/>
          <ac:inkMkLst>
            <pc:docMk/>
            <pc:sldMk cId="1755356978" sldId="264"/>
            <ac:inkMk id="17" creationId="{9099B3A6-3DF9-47C3-BBFD-BA5704FF000A}"/>
          </ac:inkMkLst>
        </pc:inkChg>
        <pc:inkChg chg="del">
          <ac:chgData name="Μilena Zotaj" userId="d0c48bb7bb4d21ba" providerId="Windows Live" clId="Web-{A5C8EC74-EA61-4D39-88C8-E2726991BAD8}" dt="2021-04-21T08:02:54.218" v="50"/>
          <ac:inkMkLst>
            <pc:docMk/>
            <pc:sldMk cId="1755356978" sldId="264"/>
            <ac:inkMk id="18" creationId="{F114A63A-7837-4042-A18F-C3151B35221A}"/>
          </ac:inkMkLst>
        </pc:inkChg>
        <pc:inkChg chg="add del">
          <ac:chgData name="Μilena Zotaj" userId="d0c48bb7bb4d21ba" providerId="Windows Live" clId="Web-{A5C8EC74-EA61-4D39-88C8-E2726991BAD8}" dt="2021-04-21T08:02:54.218" v="48"/>
          <ac:inkMkLst>
            <pc:docMk/>
            <pc:sldMk cId="1755356978" sldId="264"/>
            <ac:inkMk id="19" creationId="{F55726B7-8940-42D2-8471-81DD2DE5A4B6}"/>
          </ac:inkMkLst>
        </pc:inkChg>
        <pc:inkChg chg="add del">
          <ac:chgData name="Μilena Zotaj" userId="d0c48bb7bb4d21ba" providerId="Windows Live" clId="Web-{A5C8EC74-EA61-4D39-88C8-E2726991BAD8}" dt="2021-04-21T08:02:54.218" v="47"/>
          <ac:inkMkLst>
            <pc:docMk/>
            <pc:sldMk cId="1755356978" sldId="264"/>
            <ac:inkMk id="20" creationId="{762F89DA-3AE7-4737-9AE2-A89085A915A2}"/>
          </ac:inkMkLst>
        </pc:inkChg>
        <pc:inkChg chg="add del">
          <ac:chgData name="Μilena Zotaj" userId="d0c48bb7bb4d21ba" providerId="Windows Live" clId="Web-{A5C8EC74-EA61-4D39-88C8-E2726991BAD8}" dt="2021-04-21T08:02:54.218" v="46"/>
          <ac:inkMkLst>
            <pc:docMk/>
            <pc:sldMk cId="1755356978" sldId="264"/>
            <ac:inkMk id="21" creationId="{44E726CD-B200-46BF-A630-CC3F96725311}"/>
          </ac:inkMkLst>
        </pc:inkChg>
        <pc:inkChg chg="add del">
          <ac:chgData name="Μilena Zotaj" userId="d0c48bb7bb4d21ba" providerId="Windows Live" clId="Web-{A5C8EC74-EA61-4D39-88C8-E2726991BAD8}" dt="2021-04-21T08:02:54.218" v="45"/>
          <ac:inkMkLst>
            <pc:docMk/>
            <pc:sldMk cId="1755356978" sldId="264"/>
            <ac:inkMk id="22" creationId="{9D27F576-8C65-4B2F-BEAC-25AF8C2689FC}"/>
          </ac:inkMkLst>
        </pc:inkChg>
        <pc:inkChg chg="add del">
          <ac:chgData name="Μilena Zotaj" userId="d0c48bb7bb4d21ba" providerId="Windows Live" clId="Web-{A5C8EC74-EA61-4D39-88C8-E2726991BAD8}" dt="2021-04-21T08:02:54.218" v="44"/>
          <ac:inkMkLst>
            <pc:docMk/>
            <pc:sldMk cId="1755356978" sldId="264"/>
            <ac:inkMk id="23" creationId="{2C6FC081-594A-40B2-AD1B-B6C05103204A}"/>
          </ac:inkMkLst>
        </pc:inkChg>
        <pc:inkChg chg="add del">
          <ac:chgData name="Μilena Zotaj" userId="d0c48bb7bb4d21ba" providerId="Windows Live" clId="Web-{A5C8EC74-EA61-4D39-88C8-E2726991BAD8}" dt="2021-04-21T08:02:54.218" v="43"/>
          <ac:inkMkLst>
            <pc:docMk/>
            <pc:sldMk cId="1755356978" sldId="264"/>
            <ac:inkMk id="24" creationId="{F8CC5C86-AF37-4567-BBAE-79A6FB1CBB63}"/>
          </ac:inkMkLst>
        </pc:inkChg>
        <pc:inkChg chg="add del">
          <ac:chgData name="Μilena Zotaj" userId="d0c48bb7bb4d21ba" providerId="Windows Live" clId="Web-{A5C8EC74-EA61-4D39-88C8-E2726991BAD8}" dt="2021-04-21T08:02:54.218" v="42"/>
          <ac:inkMkLst>
            <pc:docMk/>
            <pc:sldMk cId="1755356978" sldId="264"/>
            <ac:inkMk id="25" creationId="{B77C8AA5-7108-4745-B095-C0E25B2AE31A}"/>
          </ac:inkMkLst>
        </pc:inkChg>
        <pc:inkChg chg="add del">
          <ac:chgData name="Μilena Zotaj" userId="d0c48bb7bb4d21ba" providerId="Windows Live" clId="Web-{A5C8EC74-EA61-4D39-88C8-E2726991BAD8}" dt="2021-04-21T08:02:54.218" v="41"/>
          <ac:inkMkLst>
            <pc:docMk/>
            <pc:sldMk cId="1755356978" sldId="264"/>
            <ac:inkMk id="26" creationId="{18F02CF7-D9E6-48C7-9BE9-A8513EABE997}"/>
          </ac:inkMkLst>
        </pc:inkChg>
        <pc:inkChg chg="add del">
          <ac:chgData name="Μilena Zotaj" userId="d0c48bb7bb4d21ba" providerId="Windows Live" clId="Web-{A5C8EC74-EA61-4D39-88C8-E2726991BAD8}" dt="2021-04-21T08:02:54.218" v="40"/>
          <ac:inkMkLst>
            <pc:docMk/>
            <pc:sldMk cId="1755356978" sldId="264"/>
            <ac:inkMk id="28" creationId="{130D329F-A8DE-40C2-B137-55C73BB14395}"/>
          </ac:inkMkLst>
        </pc:inkChg>
        <pc:inkChg chg="add del">
          <ac:chgData name="Μilena Zotaj" userId="d0c48bb7bb4d21ba" providerId="Windows Live" clId="Web-{A5C8EC74-EA61-4D39-88C8-E2726991BAD8}" dt="2021-04-21T08:02:54.202" v="39"/>
          <ac:inkMkLst>
            <pc:docMk/>
            <pc:sldMk cId="1755356978" sldId="264"/>
            <ac:inkMk id="29" creationId="{847977DB-2E01-4793-B5D7-4F032FD3A981}"/>
          </ac:inkMkLst>
        </pc:inkChg>
        <pc:inkChg chg="add del">
          <ac:chgData name="Μilena Zotaj" userId="d0c48bb7bb4d21ba" providerId="Windows Live" clId="Web-{A5C8EC74-EA61-4D39-88C8-E2726991BAD8}" dt="2021-04-21T08:02:54.202" v="38"/>
          <ac:inkMkLst>
            <pc:docMk/>
            <pc:sldMk cId="1755356978" sldId="264"/>
            <ac:inkMk id="30" creationId="{CE280002-C264-4E11-8B1A-0FAA9D112DC3}"/>
          </ac:inkMkLst>
        </pc:inkChg>
        <pc:inkChg chg="add del">
          <ac:chgData name="Μilena Zotaj" userId="d0c48bb7bb4d21ba" providerId="Windows Live" clId="Web-{A5C8EC74-EA61-4D39-88C8-E2726991BAD8}" dt="2021-04-21T08:05:53.691" v="151"/>
          <ac:inkMkLst>
            <pc:docMk/>
            <pc:sldMk cId="1755356978" sldId="264"/>
            <ac:inkMk id="40" creationId="{8E35153D-3939-4B63-865C-BB5CD6F396BC}"/>
          </ac:inkMkLst>
        </pc:inkChg>
        <pc:inkChg chg="add del">
          <ac:chgData name="Μilena Zotaj" userId="d0c48bb7bb4d21ba" providerId="Windows Live" clId="Web-{A5C8EC74-EA61-4D39-88C8-E2726991BAD8}" dt="2021-04-21T08:05:53.691" v="150"/>
          <ac:inkMkLst>
            <pc:docMk/>
            <pc:sldMk cId="1755356978" sldId="264"/>
            <ac:inkMk id="41" creationId="{977053EE-258C-4446-A49C-D466B30ED014}"/>
          </ac:inkMkLst>
        </pc:inkChg>
      </pc:sldChg>
      <pc:sldChg chg="addSp delSp modSp ord">
        <pc:chgData name="Μilena Zotaj" userId="d0c48bb7bb4d21ba" providerId="Windows Live" clId="Web-{A5C8EC74-EA61-4D39-88C8-E2726991BAD8}" dt="2021-04-21T08:16:04.378" v="278"/>
        <pc:sldMkLst>
          <pc:docMk/>
          <pc:sldMk cId="1302412030" sldId="266"/>
        </pc:sldMkLst>
        <pc:picChg chg="mod">
          <ac:chgData name="Μilena Zotaj" userId="d0c48bb7bb4d21ba" providerId="Windows Live" clId="Web-{A5C8EC74-EA61-4D39-88C8-E2726991BAD8}" dt="2021-04-21T08:07:50.444" v="168" actId="1076"/>
          <ac:picMkLst>
            <pc:docMk/>
            <pc:sldMk cId="1302412030" sldId="266"/>
            <ac:picMk id="4" creationId="{BD214705-0DE1-49B0-920D-1E304FC650BE}"/>
          </ac:picMkLst>
        </pc:picChg>
        <pc:inkChg chg="add del">
          <ac:chgData name="Μilena Zotaj" userId="d0c48bb7bb4d21ba" providerId="Windows Live" clId="Web-{A5C8EC74-EA61-4D39-88C8-E2726991BAD8}" dt="2021-04-21T08:06:41.020" v="154"/>
          <ac:inkMkLst>
            <pc:docMk/>
            <pc:sldMk cId="1302412030" sldId="266"/>
            <ac:inkMk id="2" creationId="{8B92D605-A2C4-4E28-AFEB-4BB1AAFA9060}"/>
          </ac:inkMkLst>
        </pc:inkChg>
        <pc:inkChg chg="mod">
          <ac:chgData name="Μilena Zotaj" userId="d0c48bb7bb4d21ba" providerId="Windows Live" clId="Web-{A5C8EC74-EA61-4D39-88C8-E2726991BAD8}" dt="2021-04-21T08:08:02.116" v="171" actId="14100"/>
          <ac:inkMkLst>
            <pc:docMk/>
            <pc:sldMk cId="1302412030" sldId="266"/>
            <ac:inkMk id="2" creationId="{92CC75AC-E5C5-4418-96BB-85E30285A5AB}"/>
          </ac:inkMkLst>
        </pc:inkChg>
        <pc:inkChg chg="add">
          <ac:chgData name="Μilena Zotaj" userId="d0c48bb7bb4d21ba" providerId="Windows Live" clId="Web-{A5C8EC74-EA61-4D39-88C8-E2726991BAD8}" dt="2021-04-21T08:07:35.631" v="156"/>
          <ac:inkMkLst>
            <pc:docMk/>
            <pc:sldMk cId="1302412030" sldId="266"/>
            <ac:inkMk id="20" creationId="{92CC75AC-E5C5-4418-96BB-85E30285A5AB}"/>
          </ac:inkMkLst>
        </pc:inkChg>
        <pc:inkChg chg="add">
          <ac:chgData name="Μilena Zotaj" userId="d0c48bb7bb4d21ba" providerId="Windows Live" clId="Web-{A5C8EC74-EA61-4D39-88C8-E2726991BAD8}" dt="2021-04-21T08:07:35.662" v="157"/>
          <ac:inkMkLst>
            <pc:docMk/>
            <pc:sldMk cId="1302412030" sldId="266"/>
            <ac:inkMk id="21" creationId="{43534AAE-DD37-4A9A-BF8F-55EA21B2A6B5}"/>
          </ac:inkMkLst>
        </pc:inkChg>
        <pc:inkChg chg="mod">
          <ac:chgData name="Μilena Zotaj" userId="d0c48bb7bb4d21ba" providerId="Windows Live" clId="Web-{A5C8EC74-EA61-4D39-88C8-E2726991BAD8}" dt="2021-04-21T08:07:53.350" v="169" actId="1076"/>
          <ac:inkMkLst>
            <pc:docMk/>
            <pc:sldMk cId="1302412030" sldId="266"/>
            <ac:inkMk id="22" creationId="{43534AAE-DD37-4A9A-BF8F-55EA21B2A6B5}"/>
          </ac:inkMkLst>
        </pc:inkChg>
        <pc:inkChg chg="add">
          <ac:chgData name="Μilena Zotaj" userId="d0c48bb7bb4d21ba" providerId="Windows Live" clId="Web-{A5C8EC74-EA61-4D39-88C8-E2726991BAD8}" dt="2021-04-21T08:07:39.412" v="158"/>
          <ac:inkMkLst>
            <pc:docMk/>
            <pc:sldMk cId="1302412030" sldId="266"/>
            <ac:inkMk id="26" creationId="{8C4EBF9A-EDC9-4B21-89CF-B3E74276A24D}"/>
          </ac:inkMkLst>
        </pc:inkChg>
        <pc:inkChg chg="add">
          <ac:chgData name="Μilena Zotaj" userId="d0c48bb7bb4d21ba" providerId="Windows Live" clId="Web-{A5C8EC74-EA61-4D39-88C8-E2726991BAD8}" dt="2021-04-21T08:07:41.600" v="159"/>
          <ac:inkMkLst>
            <pc:docMk/>
            <pc:sldMk cId="1302412030" sldId="266"/>
            <ac:inkMk id="30" creationId="{6145C613-B192-4EC0-A7D0-F2CFEE0C8E83}"/>
          </ac:inkMkLst>
        </pc:inkChg>
        <pc:inkChg chg="add">
          <ac:chgData name="Μilena Zotaj" userId="d0c48bb7bb4d21ba" providerId="Windows Live" clId="Web-{A5C8EC74-EA61-4D39-88C8-E2726991BAD8}" dt="2021-04-21T08:07:41.631" v="160"/>
          <ac:inkMkLst>
            <pc:docMk/>
            <pc:sldMk cId="1302412030" sldId="266"/>
            <ac:inkMk id="31" creationId="{60CBB513-DB15-410D-9C73-AA1B667061E8}"/>
          </ac:inkMkLst>
        </pc:inkChg>
        <pc:inkChg chg="add">
          <ac:chgData name="Μilena Zotaj" userId="d0c48bb7bb4d21ba" providerId="Windows Live" clId="Web-{A5C8EC74-EA61-4D39-88C8-E2726991BAD8}" dt="2021-04-21T08:07:41.678" v="161"/>
          <ac:inkMkLst>
            <pc:docMk/>
            <pc:sldMk cId="1302412030" sldId="266"/>
            <ac:inkMk id="32" creationId="{A1876912-7047-48A1-8854-F4D90EF4176E}"/>
          </ac:inkMkLst>
        </pc:inkChg>
        <pc:inkChg chg="add">
          <ac:chgData name="Μilena Zotaj" userId="d0c48bb7bb4d21ba" providerId="Windows Live" clId="Web-{A5C8EC74-EA61-4D39-88C8-E2726991BAD8}" dt="2021-04-21T08:07:42.850" v="162"/>
          <ac:inkMkLst>
            <pc:docMk/>
            <pc:sldMk cId="1302412030" sldId="266"/>
            <ac:inkMk id="34" creationId="{E3867BAE-D00A-4B38-A55E-973BD7B1FC39}"/>
          </ac:inkMkLst>
        </pc:inkChg>
        <pc:inkChg chg="add">
          <ac:chgData name="Μilena Zotaj" userId="d0c48bb7bb4d21ba" providerId="Windows Live" clId="Web-{A5C8EC74-EA61-4D39-88C8-E2726991BAD8}" dt="2021-04-21T08:07:42.897" v="163"/>
          <ac:inkMkLst>
            <pc:docMk/>
            <pc:sldMk cId="1302412030" sldId="266"/>
            <ac:inkMk id="35" creationId="{A83B244B-4587-4905-853C-75EA90EB3324}"/>
          </ac:inkMkLst>
        </pc:inkChg>
        <pc:inkChg chg="add">
          <ac:chgData name="Μilena Zotaj" userId="d0c48bb7bb4d21ba" providerId="Windows Live" clId="Web-{A5C8EC74-EA61-4D39-88C8-E2726991BAD8}" dt="2021-04-21T08:07:45.694" v="164"/>
          <ac:inkMkLst>
            <pc:docMk/>
            <pc:sldMk cId="1302412030" sldId="266"/>
            <ac:inkMk id="38" creationId="{79C75799-60F5-430B-8850-1E155A990F0C}"/>
          </ac:inkMkLst>
        </pc:inkChg>
        <pc:inkChg chg="add">
          <ac:chgData name="Μilena Zotaj" userId="d0c48bb7bb4d21ba" providerId="Windows Live" clId="Web-{A5C8EC74-EA61-4D39-88C8-E2726991BAD8}" dt="2021-04-21T08:07:45.725" v="165"/>
          <ac:inkMkLst>
            <pc:docMk/>
            <pc:sldMk cId="1302412030" sldId="266"/>
            <ac:inkMk id="39" creationId="{3D68A477-5D1F-4CDC-B243-3183F0DB7B7C}"/>
          </ac:inkMkLst>
        </pc:inkChg>
        <pc:inkChg chg="add">
          <ac:chgData name="Μilena Zotaj" userId="d0c48bb7bb4d21ba" providerId="Windows Live" clId="Web-{A5C8EC74-EA61-4D39-88C8-E2726991BAD8}" dt="2021-04-21T08:07:47.881" v="166"/>
          <ac:inkMkLst>
            <pc:docMk/>
            <pc:sldMk cId="1302412030" sldId="266"/>
            <ac:inkMk id="40" creationId="{C43D6198-7378-4329-A847-64FC5DE73A20}"/>
          </ac:inkMkLst>
        </pc:inkChg>
        <pc:inkChg chg="add">
          <ac:chgData name="Μilena Zotaj" userId="d0c48bb7bb4d21ba" providerId="Windows Live" clId="Web-{A5C8EC74-EA61-4D39-88C8-E2726991BAD8}" dt="2021-04-21T08:07:47.913" v="167"/>
          <ac:inkMkLst>
            <pc:docMk/>
            <pc:sldMk cId="1302412030" sldId="266"/>
            <ac:inkMk id="41" creationId="{F5A0D45E-08F9-4A5C-9762-B20393F3F3EF}"/>
          </ac:inkMkLst>
        </pc:inkChg>
        <pc:inkChg chg="add del">
          <ac:chgData name="Μilena Zotaj" userId="d0c48bb7bb4d21ba" providerId="Windows Live" clId="Web-{A5C8EC74-EA61-4D39-88C8-E2726991BAD8}" dt="2021-04-21T08:08:48.117" v="175"/>
          <ac:inkMkLst>
            <pc:docMk/>
            <pc:sldMk cId="1302412030" sldId="266"/>
            <ac:inkMk id="73" creationId="{96CD5B0D-B2FC-4339-9A7C-46D2F2D0EF74}"/>
          </ac:inkMkLst>
        </pc:inkChg>
        <pc:inkChg chg="add del">
          <ac:chgData name="Μilena Zotaj" userId="d0c48bb7bb4d21ba" providerId="Windows Live" clId="Web-{A5C8EC74-EA61-4D39-88C8-E2726991BAD8}" dt="2021-04-21T08:08:48.117" v="174"/>
          <ac:inkMkLst>
            <pc:docMk/>
            <pc:sldMk cId="1302412030" sldId="266"/>
            <ac:inkMk id="74" creationId="{1435EB6E-094B-45EE-AF8C-152E8164F0D8}"/>
          </ac:inkMkLst>
        </pc:inkChg>
        <pc:inkChg chg="add del">
          <ac:chgData name="Μilena Zotaj" userId="d0c48bb7bb4d21ba" providerId="Windows Live" clId="Web-{A5C8EC74-EA61-4D39-88C8-E2726991BAD8}" dt="2021-04-21T08:09:46.931" v="185"/>
          <ac:inkMkLst>
            <pc:docMk/>
            <pc:sldMk cId="1302412030" sldId="266"/>
            <ac:inkMk id="75" creationId="{1E36750C-7475-46F3-B204-F512E5FC7837}"/>
          </ac:inkMkLst>
        </pc:inkChg>
        <pc:inkChg chg="add del">
          <ac:chgData name="Μilena Zotaj" userId="d0c48bb7bb4d21ba" providerId="Windows Live" clId="Web-{A5C8EC74-EA61-4D39-88C8-E2726991BAD8}" dt="2021-04-21T08:09:46.916" v="184"/>
          <ac:inkMkLst>
            <pc:docMk/>
            <pc:sldMk cId="1302412030" sldId="266"/>
            <ac:inkMk id="76" creationId="{ECCF8638-8BCB-43E7-A677-D103AF20AC39}"/>
          </ac:inkMkLst>
        </pc:inkChg>
        <pc:inkChg chg="add del">
          <ac:chgData name="Μilena Zotaj" userId="d0c48bb7bb4d21ba" providerId="Windows Live" clId="Web-{A5C8EC74-EA61-4D39-88C8-E2726991BAD8}" dt="2021-04-21T08:09:46.916" v="183"/>
          <ac:inkMkLst>
            <pc:docMk/>
            <pc:sldMk cId="1302412030" sldId="266"/>
            <ac:inkMk id="77" creationId="{9433A96D-FAD8-4E50-8C8D-016002CFEC90}"/>
          </ac:inkMkLst>
        </pc:inkChg>
        <pc:inkChg chg="add">
          <ac:chgData name="Μilena Zotaj" userId="d0c48bb7bb4d21ba" providerId="Windows Live" clId="Web-{A5C8EC74-EA61-4D39-88C8-E2726991BAD8}" dt="2021-04-21T08:09:41.040" v="179"/>
          <ac:inkMkLst>
            <pc:docMk/>
            <pc:sldMk cId="1302412030" sldId="266"/>
            <ac:inkMk id="78" creationId="{D13777BE-AC4E-456F-94CB-E7E4A1234C47}"/>
          </ac:inkMkLst>
        </pc:inkChg>
        <pc:inkChg chg="add">
          <ac:chgData name="Μilena Zotaj" userId="d0c48bb7bb4d21ba" providerId="Windows Live" clId="Web-{A5C8EC74-EA61-4D39-88C8-E2726991BAD8}" dt="2021-04-21T08:09:41.040" v="180"/>
          <ac:inkMkLst>
            <pc:docMk/>
            <pc:sldMk cId="1302412030" sldId="266"/>
            <ac:inkMk id="79" creationId="{958AFA62-E519-4C43-A8F4-44AC587A946D}"/>
          </ac:inkMkLst>
        </pc:inkChg>
        <pc:inkChg chg="add del">
          <ac:chgData name="Μilena Zotaj" userId="d0c48bb7bb4d21ba" providerId="Windows Live" clId="Web-{A5C8EC74-EA61-4D39-88C8-E2726991BAD8}" dt="2021-04-21T08:09:46.916" v="182"/>
          <ac:inkMkLst>
            <pc:docMk/>
            <pc:sldMk cId="1302412030" sldId="266"/>
            <ac:inkMk id="80" creationId="{4970663C-0454-4C08-90F7-3F6B87582804}"/>
          </ac:inkMkLst>
        </pc:inkChg>
      </pc:sldChg>
      <pc:sldChg chg="addSp delSp modSp">
        <pc:chgData name="Μilena Zotaj" userId="d0c48bb7bb4d21ba" providerId="Windows Live" clId="Web-{A5C8EC74-EA61-4D39-88C8-E2726991BAD8}" dt="2021-04-21T13:35:13.044" v="673"/>
        <pc:sldMkLst>
          <pc:docMk/>
          <pc:sldMk cId="1605154652" sldId="267"/>
        </pc:sldMkLst>
        <pc:spChg chg="add mod">
          <ac:chgData name="Μilena Zotaj" userId="d0c48bb7bb4d21ba" providerId="Windows Live" clId="Web-{A5C8EC74-EA61-4D39-88C8-E2726991BAD8}" dt="2021-04-21T08:15:56.628" v="276" actId="20577"/>
          <ac:spMkLst>
            <pc:docMk/>
            <pc:sldMk cId="1605154652" sldId="267"/>
            <ac:spMk id="4" creationId="{41D716BE-3BF4-45E7-8299-C6A610DA77E3}"/>
          </ac:spMkLst>
        </pc:spChg>
        <pc:spChg chg="del">
          <ac:chgData name="Μilena Zotaj" userId="d0c48bb7bb4d21ba" providerId="Windows Live" clId="Web-{A5C8EC74-EA61-4D39-88C8-E2726991BAD8}" dt="2021-04-21T13:35:13.044" v="673"/>
          <ac:spMkLst>
            <pc:docMk/>
            <pc:sldMk cId="1605154652" sldId="267"/>
            <ac:spMk id="5" creationId="{6F5B06D3-FDB6-4206-B1BD-AA8B4DD0B5C4}"/>
          </ac:spMkLst>
        </pc:spChg>
      </pc:sldChg>
      <pc:sldChg chg="addSp delSp modSp">
        <pc:chgData name="Μilena Zotaj" userId="d0c48bb7bb4d21ba" providerId="Windows Live" clId="Web-{A5C8EC74-EA61-4D39-88C8-E2726991BAD8}" dt="2021-04-21T13:35:18.638" v="674"/>
        <pc:sldMkLst>
          <pc:docMk/>
          <pc:sldMk cId="163269948" sldId="268"/>
        </pc:sldMkLst>
        <pc:spChg chg="mod">
          <ac:chgData name="Μilena Zotaj" userId="d0c48bb7bb4d21ba" providerId="Windows Live" clId="Web-{A5C8EC74-EA61-4D39-88C8-E2726991BAD8}" dt="2021-04-21T13:08:29.619" v="628" actId="20577"/>
          <ac:spMkLst>
            <pc:docMk/>
            <pc:sldMk cId="163269948" sldId="268"/>
            <ac:spMk id="3" creationId="{F339856D-1506-43CC-B52C-540D55CBD72A}"/>
          </ac:spMkLst>
        </pc:spChg>
        <pc:spChg chg="add del mod">
          <ac:chgData name="Μilena Zotaj" userId="d0c48bb7bb4d21ba" providerId="Windows Live" clId="Web-{A5C8EC74-EA61-4D39-88C8-E2726991BAD8}" dt="2021-04-21T08:11:13.183" v="191"/>
          <ac:spMkLst>
            <pc:docMk/>
            <pc:sldMk cId="163269948" sldId="268"/>
            <ac:spMk id="4" creationId="{069A3255-D8AC-4CF5-B48D-80F7EF6BCDB6}"/>
          </ac:spMkLst>
        </pc:spChg>
        <pc:spChg chg="add del mod">
          <ac:chgData name="Μilena Zotaj" userId="d0c48bb7bb4d21ba" providerId="Windows Live" clId="Web-{A5C8EC74-EA61-4D39-88C8-E2726991BAD8}" dt="2021-04-21T13:35:18.638" v="674"/>
          <ac:spMkLst>
            <pc:docMk/>
            <pc:sldMk cId="163269948" sldId="268"/>
            <ac:spMk id="5" creationId="{C0BFD31B-911E-4ADF-B7DE-2235B9779A6F}"/>
          </ac:spMkLst>
        </pc:spChg>
        <pc:inkChg chg="del">
          <ac:chgData name="Μilena Zotaj" userId="d0c48bb7bb4d21ba" providerId="Windows Live" clId="Web-{A5C8EC74-EA61-4D39-88C8-E2726991BAD8}" dt="2021-04-21T08:13:24.374" v="239"/>
          <ac:inkMkLst>
            <pc:docMk/>
            <pc:sldMk cId="163269948" sldId="268"/>
            <ac:inkMk id="13" creationId="{3BFD9D89-97C2-47DD-B70D-124DE0AD7A0B}"/>
          </ac:inkMkLst>
        </pc:inkChg>
        <pc:inkChg chg="del">
          <ac:chgData name="Μilena Zotaj" userId="d0c48bb7bb4d21ba" providerId="Windows Live" clId="Web-{A5C8EC74-EA61-4D39-88C8-E2726991BAD8}" dt="2021-04-21T08:13:24.374" v="238"/>
          <ac:inkMkLst>
            <pc:docMk/>
            <pc:sldMk cId="163269948" sldId="268"/>
            <ac:inkMk id="14" creationId="{C314CBC8-544B-4D15-8A43-5B064029E785}"/>
          </ac:inkMkLst>
        </pc:inkChg>
        <pc:inkChg chg="del">
          <ac:chgData name="Μilena Zotaj" userId="d0c48bb7bb4d21ba" providerId="Windows Live" clId="Web-{A5C8EC74-EA61-4D39-88C8-E2726991BAD8}" dt="2021-04-21T08:13:24.374" v="237"/>
          <ac:inkMkLst>
            <pc:docMk/>
            <pc:sldMk cId="163269948" sldId="268"/>
            <ac:inkMk id="15" creationId="{9F09FE0C-1C90-4BF6-8B53-B6252599EB3E}"/>
          </ac:inkMkLst>
        </pc:inkChg>
        <pc:inkChg chg="del">
          <ac:chgData name="Μilena Zotaj" userId="d0c48bb7bb4d21ba" providerId="Windows Live" clId="Web-{A5C8EC74-EA61-4D39-88C8-E2726991BAD8}" dt="2021-04-21T08:13:24.374" v="236"/>
          <ac:inkMkLst>
            <pc:docMk/>
            <pc:sldMk cId="163269948" sldId="268"/>
            <ac:inkMk id="16" creationId="{AA710B52-FD61-4186-B081-78D795FF613F}"/>
          </ac:inkMkLst>
        </pc:inkChg>
        <pc:inkChg chg="del">
          <ac:chgData name="Μilena Zotaj" userId="d0c48bb7bb4d21ba" providerId="Windows Live" clId="Web-{A5C8EC74-EA61-4D39-88C8-E2726991BAD8}" dt="2021-04-21T08:13:24.374" v="235"/>
          <ac:inkMkLst>
            <pc:docMk/>
            <pc:sldMk cId="163269948" sldId="268"/>
            <ac:inkMk id="17" creationId="{088E7E27-1730-4CCD-9E1D-604B999CEABB}"/>
          </ac:inkMkLst>
        </pc:inkChg>
        <pc:inkChg chg="del">
          <ac:chgData name="Μilena Zotaj" userId="d0c48bb7bb4d21ba" providerId="Windows Live" clId="Web-{A5C8EC74-EA61-4D39-88C8-E2726991BAD8}" dt="2021-04-21T08:13:24.374" v="234"/>
          <ac:inkMkLst>
            <pc:docMk/>
            <pc:sldMk cId="163269948" sldId="268"/>
            <ac:inkMk id="18" creationId="{828C5E41-8520-4B12-B0AF-9845F3F61A7D}"/>
          </ac:inkMkLst>
        </pc:inkChg>
        <pc:inkChg chg="del">
          <ac:chgData name="Μilena Zotaj" userId="d0c48bb7bb4d21ba" providerId="Windows Live" clId="Web-{A5C8EC74-EA61-4D39-88C8-E2726991BAD8}" dt="2021-04-21T08:13:24.358" v="233"/>
          <ac:inkMkLst>
            <pc:docMk/>
            <pc:sldMk cId="163269948" sldId="268"/>
            <ac:inkMk id="19" creationId="{41D61B2D-2622-4CE8-8952-C4DD2B35432A}"/>
          </ac:inkMkLst>
        </pc:inkChg>
        <pc:inkChg chg="del">
          <ac:chgData name="Μilena Zotaj" userId="d0c48bb7bb4d21ba" providerId="Windows Live" clId="Web-{A5C8EC74-EA61-4D39-88C8-E2726991BAD8}" dt="2021-04-21T08:13:24.358" v="232"/>
          <ac:inkMkLst>
            <pc:docMk/>
            <pc:sldMk cId="163269948" sldId="268"/>
            <ac:inkMk id="20" creationId="{E1950A68-290A-423C-B0E8-84B0AEE59BDB}"/>
          </ac:inkMkLst>
        </pc:inkChg>
        <pc:inkChg chg="del">
          <ac:chgData name="Μilena Zotaj" userId="d0c48bb7bb4d21ba" providerId="Windows Live" clId="Web-{A5C8EC74-EA61-4D39-88C8-E2726991BAD8}" dt="2021-04-21T08:13:24.358" v="231"/>
          <ac:inkMkLst>
            <pc:docMk/>
            <pc:sldMk cId="163269948" sldId="268"/>
            <ac:inkMk id="21" creationId="{DFA42538-8C53-4328-BDAB-1A1B4685BFCD}"/>
          </ac:inkMkLst>
        </pc:inkChg>
        <pc:inkChg chg="del">
          <ac:chgData name="Μilena Zotaj" userId="d0c48bb7bb4d21ba" providerId="Windows Live" clId="Web-{A5C8EC74-EA61-4D39-88C8-E2726991BAD8}" dt="2021-04-21T08:13:24.358" v="230"/>
          <ac:inkMkLst>
            <pc:docMk/>
            <pc:sldMk cId="163269948" sldId="268"/>
            <ac:inkMk id="22" creationId="{146D8DB7-9680-4693-BC92-C328846810E9}"/>
          </ac:inkMkLst>
        </pc:inkChg>
        <pc:inkChg chg="del">
          <ac:chgData name="Μilena Zotaj" userId="d0c48bb7bb4d21ba" providerId="Windows Live" clId="Web-{A5C8EC74-EA61-4D39-88C8-E2726991BAD8}" dt="2021-04-21T08:13:24.358" v="229"/>
          <ac:inkMkLst>
            <pc:docMk/>
            <pc:sldMk cId="163269948" sldId="268"/>
            <ac:inkMk id="23" creationId="{3B836BAB-4D58-47E3-B7F0-8C9B215752F0}"/>
          </ac:inkMkLst>
        </pc:inkChg>
        <pc:inkChg chg="del">
          <ac:chgData name="Μilena Zotaj" userId="d0c48bb7bb4d21ba" providerId="Windows Live" clId="Web-{A5C8EC74-EA61-4D39-88C8-E2726991BAD8}" dt="2021-04-21T08:13:24.358" v="228"/>
          <ac:inkMkLst>
            <pc:docMk/>
            <pc:sldMk cId="163269948" sldId="268"/>
            <ac:inkMk id="24" creationId="{B0270D70-90A3-49BF-BE5B-5FCD5E8BF1D2}"/>
          </ac:inkMkLst>
        </pc:inkChg>
        <pc:inkChg chg="del">
          <ac:chgData name="Μilena Zotaj" userId="d0c48bb7bb4d21ba" providerId="Windows Live" clId="Web-{A5C8EC74-EA61-4D39-88C8-E2726991BAD8}" dt="2021-04-21T08:13:24.358" v="227"/>
          <ac:inkMkLst>
            <pc:docMk/>
            <pc:sldMk cId="163269948" sldId="268"/>
            <ac:inkMk id="25" creationId="{198B0660-14CE-4798-8B78-9F17FF445A83}"/>
          </ac:inkMkLst>
        </pc:inkChg>
        <pc:inkChg chg="del">
          <ac:chgData name="Μilena Zotaj" userId="d0c48bb7bb4d21ba" providerId="Windows Live" clId="Web-{A5C8EC74-EA61-4D39-88C8-E2726991BAD8}" dt="2021-04-21T08:13:24.358" v="226"/>
          <ac:inkMkLst>
            <pc:docMk/>
            <pc:sldMk cId="163269948" sldId="268"/>
            <ac:inkMk id="26" creationId="{2A618FC5-E0C3-4622-B26A-D654E4010C3C}"/>
          </ac:inkMkLst>
        </pc:inkChg>
        <pc:inkChg chg="del">
          <ac:chgData name="Μilena Zotaj" userId="d0c48bb7bb4d21ba" providerId="Windows Live" clId="Web-{A5C8EC74-EA61-4D39-88C8-E2726991BAD8}" dt="2021-04-21T08:13:25.733" v="240"/>
          <ac:inkMkLst>
            <pc:docMk/>
            <pc:sldMk cId="163269948" sldId="268"/>
            <ac:inkMk id="27" creationId="{E4FBAF7E-EC6A-4932-8173-0DFB297D0D92}"/>
          </ac:inkMkLst>
        </pc:inkChg>
        <pc:inkChg chg="del">
          <ac:chgData name="Μilena Zotaj" userId="d0c48bb7bb4d21ba" providerId="Windows Live" clId="Web-{A5C8EC74-EA61-4D39-88C8-E2726991BAD8}" dt="2021-04-21T08:13:24.358" v="225"/>
          <ac:inkMkLst>
            <pc:docMk/>
            <pc:sldMk cId="163269948" sldId="268"/>
            <ac:inkMk id="28" creationId="{A9BF355C-1694-4ADA-AAC6-6C8CAEC15ABE}"/>
          </ac:inkMkLst>
        </pc:inkChg>
        <pc:inkChg chg="del">
          <ac:chgData name="Μilena Zotaj" userId="d0c48bb7bb4d21ba" providerId="Windows Live" clId="Web-{A5C8EC74-EA61-4D39-88C8-E2726991BAD8}" dt="2021-04-21T08:13:24.358" v="224"/>
          <ac:inkMkLst>
            <pc:docMk/>
            <pc:sldMk cId="163269948" sldId="268"/>
            <ac:inkMk id="29" creationId="{7A690155-E20C-45E5-A572-0FA151BD3F50}"/>
          </ac:inkMkLst>
        </pc:inkChg>
        <pc:inkChg chg="del">
          <ac:chgData name="Μilena Zotaj" userId="d0c48bb7bb4d21ba" providerId="Windows Live" clId="Web-{A5C8EC74-EA61-4D39-88C8-E2726991BAD8}" dt="2021-04-21T08:13:24.358" v="223"/>
          <ac:inkMkLst>
            <pc:docMk/>
            <pc:sldMk cId="163269948" sldId="268"/>
            <ac:inkMk id="30" creationId="{B23E1BDE-CEB5-44E9-B6E7-5632B3B69BB9}"/>
          </ac:inkMkLst>
        </pc:inkChg>
        <pc:inkChg chg="del">
          <ac:chgData name="Μilena Zotaj" userId="d0c48bb7bb4d21ba" providerId="Windows Live" clId="Web-{A5C8EC74-EA61-4D39-88C8-E2726991BAD8}" dt="2021-04-21T08:13:24.358" v="222"/>
          <ac:inkMkLst>
            <pc:docMk/>
            <pc:sldMk cId="163269948" sldId="268"/>
            <ac:inkMk id="31" creationId="{ABB45F5B-A811-4919-8C97-3608768A49F4}"/>
          </ac:inkMkLst>
        </pc:inkChg>
        <pc:inkChg chg="del">
          <ac:chgData name="Μilena Zotaj" userId="d0c48bb7bb4d21ba" providerId="Windows Live" clId="Web-{A5C8EC74-EA61-4D39-88C8-E2726991BAD8}" dt="2021-04-21T08:13:24.358" v="221"/>
          <ac:inkMkLst>
            <pc:docMk/>
            <pc:sldMk cId="163269948" sldId="268"/>
            <ac:inkMk id="32" creationId="{5002F8AE-FE6A-4F50-A605-40D7F1A480FB}"/>
          </ac:inkMkLst>
        </pc:inkChg>
      </pc:sldChg>
      <pc:sldChg chg="modSp">
        <pc:chgData name="Μilena Zotaj" userId="d0c48bb7bb4d21ba" providerId="Windows Live" clId="Web-{A5C8EC74-EA61-4D39-88C8-E2726991BAD8}" dt="2021-04-21T08:01:32.919" v="15" actId="1076"/>
        <pc:sldMkLst>
          <pc:docMk/>
          <pc:sldMk cId="1934956330" sldId="269"/>
        </pc:sldMkLst>
        <pc:picChg chg="mod">
          <ac:chgData name="Μilena Zotaj" userId="d0c48bb7bb4d21ba" providerId="Windows Live" clId="Web-{A5C8EC74-EA61-4D39-88C8-E2726991BAD8}" dt="2021-04-21T08:01:32.919" v="15" actId="1076"/>
          <ac:picMkLst>
            <pc:docMk/>
            <pc:sldMk cId="1934956330" sldId="269"/>
            <ac:picMk id="3" creationId="{2B8ADA3A-A3AA-4BFE-BEE3-84D3B24E9BD2}"/>
          </ac:picMkLst>
        </pc:picChg>
      </pc:sldChg>
      <pc:sldChg chg="addSp delSp modSp mod ord setClrOvrMap">
        <pc:chgData name="Μilena Zotaj" userId="d0c48bb7bb4d21ba" providerId="Windows Live" clId="Web-{A5C8EC74-EA61-4D39-88C8-E2726991BAD8}" dt="2021-04-21T13:35:36.311" v="677" actId="20577"/>
        <pc:sldMkLst>
          <pc:docMk/>
          <pc:sldMk cId="660062906" sldId="271"/>
        </pc:sldMkLst>
        <pc:spChg chg="mod">
          <ac:chgData name="Μilena Zotaj" userId="d0c48bb7bb4d21ba" providerId="Windows Live" clId="Web-{A5C8EC74-EA61-4D39-88C8-E2726991BAD8}" dt="2021-04-21T13:35:36.311" v="677" actId="20577"/>
          <ac:spMkLst>
            <pc:docMk/>
            <pc:sldMk cId="660062906" sldId="271"/>
            <ac:spMk id="2" creationId="{7EC51B8D-53DE-4735-8A5F-76FB8B8D0F30}"/>
          </ac:spMkLst>
        </pc:spChg>
        <pc:spChg chg="ord">
          <ac:chgData name="Μilena Zotaj" userId="d0c48bb7bb4d21ba" providerId="Windows Live" clId="Web-{A5C8EC74-EA61-4D39-88C8-E2726991BAD8}" dt="2021-04-21T08:40:25.024" v="449"/>
          <ac:spMkLst>
            <pc:docMk/>
            <pc:sldMk cId="660062906" sldId="271"/>
            <ac:spMk id="4" creationId="{1B976321-EE23-469D-BCFB-32C0B74DC6FB}"/>
          </ac:spMkLst>
        </pc:spChg>
        <pc:spChg chg="del">
          <ac:chgData name="Μilena Zotaj" userId="d0c48bb7bb4d21ba" providerId="Windows Live" clId="Web-{A5C8EC74-EA61-4D39-88C8-E2726991BAD8}" dt="2021-04-21T08:40:25.024" v="449"/>
          <ac:spMkLst>
            <pc:docMk/>
            <pc:sldMk cId="660062906" sldId="271"/>
            <ac:spMk id="13" creationId="{670D6F2B-93AF-47D6-9378-5E54BE0AC69F}"/>
          </ac:spMkLst>
        </pc:spChg>
        <pc:spChg chg="del">
          <ac:chgData name="Μilena Zotaj" userId="d0c48bb7bb4d21ba" providerId="Windows Live" clId="Web-{A5C8EC74-EA61-4D39-88C8-E2726991BAD8}" dt="2021-04-21T08:40:25.024" v="449"/>
          <ac:spMkLst>
            <pc:docMk/>
            <pc:sldMk cId="660062906" sldId="271"/>
            <ac:spMk id="15" creationId="{2D529E20-662F-4915-ACD7-970C026FDB7F}"/>
          </ac:spMkLst>
        </pc:spChg>
        <pc:spChg chg="del">
          <ac:chgData name="Μilena Zotaj" userId="d0c48bb7bb4d21ba" providerId="Windows Live" clId="Web-{A5C8EC74-EA61-4D39-88C8-E2726991BAD8}" dt="2021-04-21T08:40:25.024" v="449"/>
          <ac:spMkLst>
            <pc:docMk/>
            <pc:sldMk cId="660062906" sldId="271"/>
            <ac:spMk id="17" creationId="{1AD5EB79-7F9A-4BBC-92A5-188382CBA1B6}"/>
          </ac:spMkLst>
        </pc:spChg>
        <pc:spChg chg="del">
          <ac:chgData name="Μilena Zotaj" userId="d0c48bb7bb4d21ba" providerId="Windows Live" clId="Web-{A5C8EC74-EA61-4D39-88C8-E2726991BAD8}" dt="2021-04-21T08:40:25.024" v="449"/>
          <ac:spMkLst>
            <pc:docMk/>
            <pc:sldMk cId="660062906" sldId="271"/>
            <ac:spMk id="19" creationId="{B9B8A17F-DC3A-4D9A-AA53-9BFB894CD7BA}"/>
          </ac:spMkLst>
        </pc:spChg>
        <pc:spChg chg="add">
          <ac:chgData name="Μilena Zotaj" userId="d0c48bb7bb4d21ba" providerId="Windows Live" clId="Web-{A5C8EC74-EA61-4D39-88C8-E2726991BAD8}" dt="2021-04-21T08:40:25.024" v="449"/>
          <ac:spMkLst>
            <pc:docMk/>
            <pc:sldMk cId="660062906" sldId="271"/>
            <ac:spMk id="28" creationId="{670D6F2B-93AF-47D6-9378-5E54BE0AC69F}"/>
          </ac:spMkLst>
        </pc:spChg>
        <pc:spChg chg="add">
          <ac:chgData name="Μilena Zotaj" userId="d0c48bb7bb4d21ba" providerId="Windows Live" clId="Web-{A5C8EC74-EA61-4D39-88C8-E2726991BAD8}" dt="2021-04-21T08:40:25.024" v="449"/>
          <ac:spMkLst>
            <pc:docMk/>
            <pc:sldMk cId="660062906" sldId="271"/>
            <ac:spMk id="30" creationId="{491A5E26-1F21-459D-8C03-ADB057B09066}"/>
          </ac:spMkLst>
        </pc:spChg>
        <pc:grpChg chg="del">
          <ac:chgData name="Μilena Zotaj" userId="d0c48bb7bb4d21ba" providerId="Windows Live" clId="Web-{A5C8EC74-EA61-4D39-88C8-E2726991BAD8}" dt="2021-04-21T08:40:25.024" v="449"/>
          <ac:grpSpMkLst>
            <pc:docMk/>
            <pc:sldMk cId="660062906" sldId="271"/>
            <ac:grpSpMk id="9" creationId="{6503EB0F-2257-4A3E-A73B-E1DE769B459F}"/>
          </ac:grpSpMkLst>
        </pc:grpChg>
        <pc:grpChg chg="add">
          <ac:chgData name="Μilena Zotaj" userId="d0c48bb7bb4d21ba" providerId="Windows Live" clId="Web-{A5C8EC74-EA61-4D39-88C8-E2726991BAD8}" dt="2021-04-21T08:40:25.024" v="449"/>
          <ac:grpSpMkLst>
            <pc:docMk/>
            <pc:sldMk cId="660062906" sldId="271"/>
            <ac:grpSpMk id="24" creationId="{6503EB0F-2257-4A3E-A73B-E1DE769B459F}"/>
          </ac:grpSpMkLst>
        </pc:grpChg>
        <pc:picChg chg="mod">
          <ac:chgData name="Μilena Zotaj" userId="d0c48bb7bb4d21ba" providerId="Windows Live" clId="Web-{A5C8EC74-EA61-4D39-88C8-E2726991BAD8}" dt="2021-04-21T08:40:25.024" v="449"/>
          <ac:picMkLst>
            <pc:docMk/>
            <pc:sldMk cId="660062906" sldId="271"/>
            <ac:picMk id="3" creationId="{68A80810-F5C9-407A-BBA4-DD1ACBD201F9}"/>
          </ac:picMkLst>
        </pc:picChg>
      </pc:sldChg>
      <pc:sldChg chg="addSp delSp modSp ord">
        <pc:chgData name="Μilena Zotaj" userId="d0c48bb7bb4d21ba" providerId="Windows Live" clId="Web-{A5C8EC74-EA61-4D39-88C8-E2726991BAD8}" dt="2021-04-21T13:32:51.229" v="672"/>
        <pc:sldMkLst>
          <pc:docMk/>
          <pc:sldMk cId="608896358" sldId="274"/>
        </pc:sldMkLst>
        <pc:spChg chg="mod">
          <ac:chgData name="Μilena Zotaj" userId="d0c48bb7bb4d21ba" providerId="Windows Live" clId="Web-{A5C8EC74-EA61-4D39-88C8-E2726991BAD8}" dt="2021-04-21T08:17:34.865" v="285" actId="20577"/>
          <ac:spMkLst>
            <pc:docMk/>
            <pc:sldMk cId="608896358" sldId="274"/>
            <ac:spMk id="3" creationId="{965DE936-D47C-4695-87DB-F15E38750C75}"/>
          </ac:spMkLst>
        </pc:spChg>
        <pc:spChg chg="add del mod">
          <ac:chgData name="Μilena Zotaj" userId="d0c48bb7bb4d21ba" providerId="Windows Live" clId="Web-{A5C8EC74-EA61-4D39-88C8-E2726991BAD8}" dt="2021-04-21T13:32:51.229" v="672"/>
          <ac:spMkLst>
            <pc:docMk/>
            <pc:sldMk cId="608896358" sldId="274"/>
            <ac:spMk id="4" creationId="{56CC457B-DCD2-483E-88FC-46063CD358B0}"/>
          </ac:spMkLst>
        </pc:spChg>
        <pc:spChg chg="mod">
          <ac:chgData name="Μilena Zotaj" userId="d0c48bb7bb4d21ba" providerId="Windows Live" clId="Web-{A5C8EC74-EA61-4D39-88C8-E2726991BAD8}" dt="2021-04-21T08:18:31.522" v="303" actId="20577"/>
          <ac:spMkLst>
            <pc:docMk/>
            <pc:sldMk cId="608896358" sldId="274"/>
            <ac:spMk id="5" creationId="{E77CDD1F-5DAB-4AEB-BCF2-584C6A4CA9C8}"/>
          </ac:spMkLst>
        </pc:spChg>
      </pc:sldChg>
      <pc:sldChg chg="delSp ord">
        <pc:chgData name="Μilena Zotaj" userId="d0c48bb7bb4d21ba" providerId="Windows Live" clId="Web-{A5C8EC74-EA61-4D39-88C8-E2726991BAD8}" dt="2021-04-21T08:36:37.299" v="390"/>
        <pc:sldMkLst>
          <pc:docMk/>
          <pc:sldMk cId="1109920543" sldId="275"/>
        </pc:sldMkLst>
        <pc:inkChg chg="del">
          <ac:chgData name="Μilena Zotaj" userId="d0c48bb7bb4d21ba" providerId="Windows Live" clId="Web-{A5C8EC74-EA61-4D39-88C8-E2726991BAD8}" dt="2021-04-21T08:36:37.299" v="390"/>
          <ac:inkMkLst>
            <pc:docMk/>
            <pc:sldMk cId="1109920543" sldId="275"/>
            <ac:inkMk id="3" creationId="{F0AF7626-3CE0-4B5B-AF7C-F3F7C2573EFF}"/>
          </ac:inkMkLst>
        </pc:inkChg>
        <pc:inkChg chg="del">
          <ac:chgData name="Μilena Zotaj" userId="d0c48bb7bb4d21ba" providerId="Windows Live" clId="Web-{A5C8EC74-EA61-4D39-88C8-E2726991BAD8}" dt="2021-04-21T08:36:37.299" v="389"/>
          <ac:inkMkLst>
            <pc:docMk/>
            <pc:sldMk cId="1109920543" sldId="275"/>
            <ac:inkMk id="4" creationId="{8BE81ABF-3A34-4E60-871A-479F74AE09C4}"/>
          </ac:inkMkLst>
        </pc:inkChg>
        <pc:inkChg chg="del">
          <ac:chgData name="Μilena Zotaj" userId="d0c48bb7bb4d21ba" providerId="Windows Live" clId="Web-{A5C8EC74-EA61-4D39-88C8-E2726991BAD8}" dt="2021-04-21T08:36:37.299" v="388"/>
          <ac:inkMkLst>
            <pc:docMk/>
            <pc:sldMk cId="1109920543" sldId="275"/>
            <ac:inkMk id="5" creationId="{500390B1-9A67-4CA7-B26F-DAF23D0E1853}"/>
          </ac:inkMkLst>
        </pc:inkChg>
        <pc:inkChg chg="del">
          <ac:chgData name="Μilena Zotaj" userId="d0c48bb7bb4d21ba" providerId="Windows Live" clId="Web-{A5C8EC74-EA61-4D39-88C8-E2726991BAD8}" dt="2021-04-21T08:36:37.299" v="387"/>
          <ac:inkMkLst>
            <pc:docMk/>
            <pc:sldMk cId="1109920543" sldId="275"/>
            <ac:inkMk id="6" creationId="{CE8702B9-01F0-4AD2-81F0-FC44AA0205BD}"/>
          </ac:inkMkLst>
        </pc:inkChg>
        <pc:inkChg chg="del">
          <ac:chgData name="Μilena Zotaj" userId="d0c48bb7bb4d21ba" providerId="Windows Live" clId="Web-{A5C8EC74-EA61-4D39-88C8-E2726991BAD8}" dt="2021-04-21T08:36:37.299" v="386"/>
          <ac:inkMkLst>
            <pc:docMk/>
            <pc:sldMk cId="1109920543" sldId="275"/>
            <ac:inkMk id="7" creationId="{95A7B9EC-62E1-4EF8-9D72-6F6992DD9F2D}"/>
          </ac:inkMkLst>
        </pc:inkChg>
        <pc:inkChg chg="del">
          <ac:chgData name="Μilena Zotaj" userId="d0c48bb7bb4d21ba" providerId="Windows Live" clId="Web-{A5C8EC74-EA61-4D39-88C8-E2726991BAD8}" dt="2021-04-21T08:36:37.299" v="385"/>
          <ac:inkMkLst>
            <pc:docMk/>
            <pc:sldMk cId="1109920543" sldId="275"/>
            <ac:inkMk id="8" creationId="{1A0A32DA-B803-4061-B919-FE87FAAF6B27}"/>
          </ac:inkMkLst>
        </pc:inkChg>
        <pc:inkChg chg="del">
          <ac:chgData name="Μilena Zotaj" userId="d0c48bb7bb4d21ba" providerId="Windows Live" clId="Web-{A5C8EC74-EA61-4D39-88C8-E2726991BAD8}" dt="2021-04-21T08:36:37.284" v="384"/>
          <ac:inkMkLst>
            <pc:docMk/>
            <pc:sldMk cId="1109920543" sldId="275"/>
            <ac:inkMk id="9" creationId="{31D2D084-FEC0-4A31-AA7B-BBCCFE301B6A}"/>
          </ac:inkMkLst>
        </pc:inkChg>
        <pc:inkChg chg="del">
          <ac:chgData name="Μilena Zotaj" userId="d0c48bb7bb4d21ba" providerId="Windows Live" clId="Web-{A5C8EC74-EA61-4D39-88C8-E2726991BAD8}" dt="2021-04-21T08:36:37.284" v="383"/>
          <ac:inkMkLst>
            <pc:docMk/>
            <pc:sldMk cId="1109920543" sldId="275"/>
            <ac:inkMk id="10" creationId="{B910CF3C-7C13-405F-B76A-7AC5B26B187B}"/>
          </ac:inkMkLst>
        </pc:inkChg>
        <pc:inkChg chg="del">
          <ac:chgData name="Μilena Zotaj" userId="d0c48bb7bb4d21ba" providerId="Windows Live" clId="Web-{A5C8EC74-EA61-4D39-88C8-E2726991BAD8}" dt="2021-04-21T08:36:37.284" v="382"/>
          <ac:inkMkLst>
            <pc:docMk/>
            <pc:sldMk cId="1109920543" sldId="275"/>
            <ac:inkMk id="11" creationId="{7059474A-7014-454D-BED6-A244320915C3}"/>
          </ac:inkMkLst>
        </pc:inkChg>
      </pc:sldChg>
      <pc:sldChg chg="addSp delSp modSp">
        <pc:chgData name="Μilena Zotaj" userId="d0c48bb7bb4d21ba" providerId="Windows Live" clId="Web-{A5C8EC74-EA61-4D39-88C8-E2726991BAD8}" dt="2021-04-21T13:35:23.904" v="675"/>
        <pc:sldMkLst>
          <pc:docMk/>
          <pc:sldMk cId="1009828238" sldId="276"/>
        </pc:sldMkLst>
        <pc:spChg chg="mod">
          <ac:chgData name="Μilena Zotaj" userId="d0c48bb7bb4d21ba" providerId="Windows Live" clId="Web-{A5C8EC74-EA61-4D39-88C8-E2726991BAD8}" dt="2021-04-21T08:38:05.239" v="397" actId="20577"/>
          <ac:spMkLst>
            <pc:docMk/>
            <pc:sldMk cId="1009828238" sldId="276"/>
            <ac:spMk id="3" creationId="{BAFA881B-31BC-44D7-A2EE-204759A63520}"/>
          </ac:spMkLst>
        </pc:spChg>
        <pc:spChg chg="add del mod">
          <ac:chgData name="Μilena Zotaj" userId="d0c48bb7bb4d21ba" providerId="Windows Live" clId="Web-{A5C8EC74-EA61-4D39-88C8-E2726991BAD8}" dt="2021-04-21T13:35:23.904" v="675"/>
          <ac:spMkLst>
            <pc:docMk/>
            <pc:sldMk cId="1009828238" sldId="276"/>
            <ac:spMk id="4" creationId="{111FCD01-7F1B-45B4-9454-FB9DDDF40C12}"/>
          </ac:spMkLst>
        </pc:spChg>
      </pc:sldChg>
      <pc:sldChg chg="modSp">
        <pc:chgData name="Μilena Zotaj" userId="d0c48bb7bb4d21ba" providerId="Windows Live" clId="Web-{A5C8EC74-EA61-4D39-88C8-E2726991BAD8}" dt="2021-04-21T08:01:04.762" v="9" actId="1076"/>
        <pc:sldMkLst>
          <pc:docMk/>
          <pc:sldMk cId="1267654735" sldId="277"/>
        </pc:sldMkLst>
        <pc:picChg chg="mod">
          <ac:chgData name="Μilena Zotaj" userId="d0c48bb7bb4d21ba" providerId="Windows Live" clId="Web-{A5C8EC74-EA61-4D39-88C8-E2726991BAD8}" dt="2021-04-21T08:01:04.762" v="9" actId="1076"/>
          <ac:picMkLst>
            <pc:docMk/>
            <pc:sldMk cId="1267654735" sldId="277"/>
            <ac:picMk id="2" creationId="{E83173BB-FE19-453A-BC62-0DABA72C5D1E}"/>
          </ac:picMkLst>
        </pc:picChg>
      </pc:sldChg>
      <pc:sldChg chg="addSp delSp modSp new mod setBg setClrOvrMap">
        <pc:chgData name="Μilena Zotaj" userId="d0c48bb7bb4d21ba" providerId="Windows Live" clId="Web-{A5C8EC74-EA61-4D39-88C8-E2726991BAD8}" dt="2021-04-21T10:02:32.025" v="625" actId="1076"/>
        <pc:sldMkLst>
          <pc:docMk/>
          <pc:sldMk cId="1529931543" sldId="278"/>
        </pc:sldMkLst>
        <pc:spChg chg="mod">
          <ac:chgData name="Μilena Zotaj" userId="d0c48bb7bb4d21ba" providerId="Windows Live" clId="Web-{A5C8EC74-EA61-4D39-88C8-E2726991BAD8}" dt="2021-04-21T10:02:15.634" v="622" actId="20577"/>
          <ac:spMkLst>
            <pc:docMk/>
            <pc:sldMk cId="1529931543" sldId="278"/>
            <ac:spMk id="2" creationId="{60BFFC23-12BA-406B-B7A1-87A3E3087776}"/>
          </ac:spMkLst>
        </pc:spChg>
        <pc:spChg chg="add del">
          <ac:chgData name="Μilena Zotaj" userId="d0c48bb7bb4d21ba" providerId="Windows Live" clId="Web-{A5C8EC74-EA61-4D39-88C8-E2726991BAD8}" dt="2021-04-21T09:12:41.431" v="510"/>
          <ac:spMkLst>
            <pc:docMk/>
            <pc:sldMk cId="1529931543" sldId="278"/>
            <ac:spMk id="13" creationId="{B8144315-1C5A-4185-A952-25D98D303D46}"/>
          </ac:spMkLst>
        </pc:spChg>
        <pc:spChg chg="add del">
          <ac:chgData name="Μilena Zotaj" userId="d0c48bb7bb4d21ba" providerId="Windows Live" clId="Web-{A5C8EC74-EA61-4D39-88C8-E2726991BAD8}" dt="2021-04-21T09:12:41.431" v="510"/>
          <ac:spMkLst>
            <pc:docMk/>
            <pc:sldMk cId="1529931543" sldId="278"/>
            <ac:spMk id="15" creationId="{11CAC6F2-0806-417B-BF5D-5AEF6195FA49}"/>
          </ac:spMkLst>
        </pc:spChg>
        <pc:spChg chg="add del">
          <ac:chgData name="Μilena Zotaj" userId="d0c48bb7bb4d21ba" providerId="Windows Live" clId="Web-{A5C8EC74-EA61-4D39-88C8-E2726991BAD8}" dt="2021-04-21T09:12:41.431" v="510"/>
          <ac:spMkLst>
            <pc:docMk/>
            <pc:sldMk cId="1529931543" sldId="278"/>
            <ac:spMk id="17" creationId="{D4723B02-0AAB-4F6E-BA41-8ED99D559D93}"/>
          </ac:spMkLst>
        </pc:spChg>
        <pc:spChg chg="add del">
          <ac:chgData name="Μilena Zotaj" userId="d0c48bb7bb4d21ba" providerId="Windows Live" clId="Web-{A5C8EC74-EA61-4D39-88C8-E2726991BAD8}" dt="2021-04-21T09:13:08.229" v="516"/>
          <ac:spMkLst>
            <pc:docMk/>
            <pc:sldMk cId="1529931543" sldId="278"/>
            <ac:spMk id="26" creationId="{F4C2B571-8160-4749-AB99-260E8052A97E}"/>
          </ac:spMkLst>
        </pc:spChg>
        <pc:spChg chg="add">
          <ac:chgData name="Μilena Zotaj" userId="d0c48bb7bb4d21ba" providerId="Windows Live" clId="Web-{A5C8EC74-EA61-4D39-88C8-E2726991BAD8}" dt="2021-04-21T09:13:08.229" v="516"/>
          <ac:spMkLst>
            <pc:docMk/>
            <pc:sldMk cId="1529931543" sldId="278"/>
            <ac:spMk id="35" creationId="{F4C2B571-8160-4749-AB99-260E8052A97E}"/>
          </ac:spMkLst>
        </pc:spChg>
        <pc:spChg chg="add">
          <ac:chgData name="Μilena Zotaj" userId="d0c48bb7bb4d21ba" providerId="Windows Live" clId="Web-{A5C8EC74-EA61-4D39-88C8-E2726991BAD8}" dt="2021-04-21T09:13:08.229" v="516"/>
          <ac:spMkLst>
            <pc:docMk/>
            <pc:sldMk cId="1529931543" sldId="278"/>
            <ac:spMk id="37" creationId="{56981798-4550-46DA-9172-4846E2FB66EC}"/>
          </ac:spMkLst>
        </pc:spChg>
        <pc:spChg chg="add">
          <ac:chgData name="Μilena Zotaj" userId="d0c48bb7bb4d21ba" providerId="Windows Live" clId="Web-{A5C8EC74-EA61-4D39-88C8-E2726991BAD8}" dt="2021-04-21T09:13:08.229" v="516"/>
          <ac:spMkLst>
            <pc:docMk/>
            <pc:sldMk cId="1529931543" sldId="278"/>
            <ac:spMk id="39" creationId="{2D529E20-662F-4915-ACD7-970C026FDB7F}"/>
          </ac:spMkLst>
        </pc:spChg>
        <pc:grpChg chg="add del">
          <ac:chgData name="Μilena Zotaj" userId="d0c48bb7bb4d21ba" providerId="Windows Live" clId="Web-{A5C8EC74-EA61-4D39-88C8-E2726991BAD8}" dt="2021-04-21T09:12:41.431" v="510"/>
          <ac:grpSpMkLst>
            <pc:docMk/>
            <pc:sldMk cId="1529931543" sldId="278"/>
            <ac:grpSpMk id="9" creationId="{4091D54B-59AB-4A5E-8E9E-0421BD66D4FB}"/>
          </ac:grpSpMkLst>
        </pc:grpChg>
        <pc:grpChg chg="add del">
          <ac:chgData name="Μilena Zotaj" userId="d0c48bb7bb4d21ba" providerId="Windows Live" clId="Web-{A5C8EC74-EA61-4D39-88C8-E2726991BAD8}" dt="2021-04-21T09:13:08.229" v="516"/>
          <ac:grpSpMkLst>
            <pc:docMk/>
            <pc:sldMk cId="1529931543" sldId="278"/>
            <ac:grpSpMk id="22" creationId="{AB8E3704-0CB2-48C2-A46B-EDB627185764}"/>
          </ac:grpSpMkLst>
        </pc:grpChg>
        <pc:grpChg chg="add">
          <ac:chgData name="Μilena Zotaj" userId="d0c48bb7bb4d21ba" providerId="Windows Live" clId="Web-{A5C8EC74-EA61-4D39-88C8-E2726991BAD8}" dt="2021-04-21T09:13:08.229" v="516"/>
          <ac:grpSpMkLst>
            <pc:docMk/>
            <pc:sldMk cId="1529931543" sldId="278"/>
            <ac:grpSpMk id="31" creationId="{AB8E3704-0CB2-48C2-A46B-EDB627185764}"/>
          </ac:grpSpMkLst>
        </pc:grpChg>
        <pc:picChg chg="add del mod">
          <ac:chgData name="Μilena Zotaj" userId="d0c48bb7bb4d21ba" providerId="Windows Live" clId="Web-{A5C8EC74-EA61-4D39-88C8-E2726991BAD8}" dt="2021-04-21T09:10:56.085" v="491"/>
          <ac:picMkLst>
            <pc:docMk/>
            <pc:sldMk cId="1529931543" sldId="278"/>
            <ac:picMk id="3" creationId="{28C900C1-7906-4028-814C-AF97D73B0D16}"/>
          </ac:picMkLst>
        </pc:picChg>
        <pc:picChg chg="add mod ord">
          <ac:chgData name="Μilena Zotaj" userId="d0c48bb7bb4d21ba" providerId="Windows Live" clId="Web-{A5C8EC74-EA61-4D39-88C8-E2726991BAD8}" dt="2021-04-21T09:13:08.229" v="516"/>
          <ac:picMkLst>
            <pc:docMk/>
            <pc:sldMk cId="1529931543" sldId="278"/>
            <ac:picMk id="4" creationId="{0F5AE01A-5443-4CBF-B56C-C95D671943E1}"/>
          </ac:picMkLst>
        </pc:picChg>
        <pc:picChg chg="add mod ord">
          <ac:chgData name="Μilena Zotaj" userId="d0c48bb7bb4d21ba" providerId="Windows Live" clId="Web-{A5C8EC74-EA61-4D39-88C8-E2726991BAD8}" dt="2021-04-21T09:13:08.229" v="516"/>
          <ac:picMkLst>
            <pc:docMk/>
            <pc:sldMk cId="1529931543" sldId="278"/>
            <ac:picMk id="5" creationId="{1B7BAFEB-1010-47B0-9D54-B4EA51A57C49}"/>
          </ac:picMkLst>
        </pc:picChg>
        <pc:inkChg chg="add mod">
          <ac:chgData name="Μilena Zotaj" userId="d0c48bb7bb4d21ba" providerId="Windows Live" clId="Web-{A5C8EC74-EA61-4D39-88C8-E2726991BAD8}" dt="2021-04-21T10:02:32.025" v="625" actId="1076"/>
          <ac:inkMkLst>
            <pc:docMk/>
            <pc:sldMk cId="1529931543" sldId="278"/>
            <ac:inkMk id="3" creationId="{CE88720B-6006-41F7-B96B-E3B25C3B21E8}"/>
          </ac:inkMkLst>
        </pc:inkChg>
        <pc:inkChg chg="add del">
          <ac:chgData name="Μilena Zotaj" userId="d0c48bb7bb4d21ba" providerId="Windows Live" clId="Web-{A5C8EC74-EA61-4D39-88C8-E2726991BAD8}" dt="2021-04-21T09:13:29.354" v="523"/>
          <ac:inkMkLst>
            <pc:docMk/>
            <pc:sldMk cId="1529931543" sldId="278"/>
            <ac:inkMk id="6" creationId="{B44128D3-38B0-4572-B161-00854A9BE8A5}"/>
          </ac:inkMkLst>
        </pc:inkChg>
        <pc:inkChg chg="add del mod">
          <ac:chgData name="Μilena Zotaj" userId="d0c48bb7bb4d21ba" providerId="Windows Live" clId="Web-{A5C8EC74-EA61-4D39-88C8-E2726991BAD8}" dt="2021-04-21T09:19:13.050" v="592"/>
          <ac:inkMkLst>
            <pc:docMk/>
            <pc:sldMk cId="1529931543" sldId="278"/>
            <ac:inkMk id="7" creationId="{A6E4EA02-5A25-4F16-A330-86635EE62341}"/>
          </ac:inkMkLst>
        </pc:inkChg>
        <pc:inkChg chg="add del mod">
          <ac:chgData name="Μilena Zotaj" userId="d0c48bb7bb4d21ba" providerId="Windows Live" clId="Web-{A5C8EC74-EA61-4D39-88C8-E2726991BAD8}" dt="2021-04-21T09:19:21.707" v="617"/>
          <ac:inkMkLst>
            <pc:docMk/>
            <pc:sldMk cId="1529931543" sldId="278"/>
            <ac:inkMk id="8" creationId="{740DC80D-97D5-4C94-8DA7-04D5C9B7E421}"/>
          </ac:inkMkLst>
        </pc:inkChg>
        <pc:inkChg chg="add del mod">
          <ac:chgData name="Μilena Zotaj" userId="d0c48bb7bb4d21ba" providerId="Windows Live" clId="Web-{A5C8EC74-EA61-4D39-88C8-E2726991BAD8}" dt="2021-04-21T09:19:21.691" v="616"/>
          <ac:inkMkLst>
            <pc:docMk/>
            <pc:sldMk cId="1529931543" sldId="278"/>
            <ac:inkMk id="12" creationId="{4BF55823-9980-412E-A307-782D59E9CC12}"/>
          </ac:inkMkLst>
        </pc:inkChg>
        <pc:inkChg chg="add del">
          <ac:chgData name="Μilena Zotaj" userId="d0c48bb7bb4d21ba" providerId="Windows Live" clId="Web-{A5C8EC74-EA61-4D39-88C8-E2726991BAD8}" dt="2021-04-21T09:18:44.143" v="586"/>
          <ac:inkMkLst>
            <pc:docMk/>
            <pc:sldMk cId="1529931543" sldId="278"/>
            <ac:inkMk id="14" creationId="{9CA03555-101B-4B9A-BB6E-BF0469FBF5F9}"/>
          </ac:inkMkLst>
        </pc:inkChg>
        <pc:inkChg chg="add del">
          <ac:chgData name="Μilena Zotaj" userId="d0c48bb7bb4d21ba" providerId="Windows Live" clId="Web-{A5C8EC74-EA61-4D39-88C8-E2726991BAD8}" dt="2021-04-21T09:18:44.143" v="585"/>
          <ac:inkMkLst>
            <pc:docMk/>
            <pc:sldMk cId="1529931543" sldId="278"/>
            <ac:inkMk id="16" creationId="{5185AE13-E089-4123-ACBA-CE988468D215}"/>
          </ac:inkMkLst>
        </pc:inkChg>
        <pc:inkChg chg="add del">
          <ac:chgData name="Μilena Zotaj" userId="d0c48bb7bb4d21ba" providerId="Windows Live" clId="Web-{A5C8EC74-EA61-4D39-88C8-E2726991BAD8}" dt="2021-04-21T09:18:44.143" v="584"/>
          <ac:inkMkLst>
            <pc:docMk/>
            <pc:sldMk cId="1529931543" sldId="278"/>
            <ac:inkMk id="18" creationId="{902C2C11-F09D-4DE8-A35F-7E293AD25C27}"/>
          </ac:inkMkLst>
        </pc:inkChg>
        <pc:inkChg chg="add del">
          <ac:chgData name="Μilena Zotaj" userId="d0c48bb7bb4d21ba" providerId="Windows Live" clId="Web-{A5C8EC74-EA61-4D39-88C8-E2726991BAD8}" dt="2021-04-21T09:18:44.143" v="583"/>
          <ac:inkMkLst>
            <pc:docMk/>
            <pc:sldMk cId="1529931543" sldId="278"/>
            <ac:inkMk id="19" creationId="{5DE1CC4F-AB3B-47E6-A702-F8391E96C97A}"/>
          </ac:inkMkLst>
        </pc:inkChg>
        <pc:inkChg chg="add del">
          <ac:chgData name="Μilena Zotaj" userId="d0c48bb7bb4d21ba" providerId="Windows Live" clId="Web-{A5C8EC74-EA61-4D39-88C8-E2726991BAD8}" dt="2021-04-21T09:18:44.143" v="582"/>
          <ac:inkMkLst>
            <pc:docMk/>
            <pc:sldMk cId="1529931543" sldId="278"/>
            <ac:inkMk id="20" creationId="{14CCD597-6861-4534-AF70-C83A690ED9B5}"/>
          </ac:inkMkLst>
        </pc:inkChg>
        <pc:inkChg chg="add del mod">
          <ac:chgData name="Μilena Zotaj" userId="d0c48bb7bb4d21ba" providerId="Windows Live" clId="Web-{A5C8EC74-EA61-4D39-88C8-E2726991BAD8}" dt="2021-04-21T09:19:21.691" v="615"/>
          <ac:inkMkLst>
            <pc:docMk/>
            <pc:sldMk cId="1529931543" sldId="278"/>
            <ac:inkMk id="21" creationId="{5A5D3A5E-3461-4E48-A52C-DE8EC2F6D49E}"/>
          </ac:inkMkLst>
        </pc:inkChg>
        <pc:inkChg chg="add del">
          <ac:chgData name="Μilena Zotaj" userId="d0c48bb7bb4d21ba" providerId="Windows Live" clId="Web-{A5C8EC74-EA61-4D39-88C8-E2726991BAD8}" dt="2021-04-21T09:18:44.143" v="581"/>
          <ac:inkMkLst>
            <pc:docMk/>
            <pc:sldMk cId="1529931543" sldId="278"/>
            <ac:inkMk id="25" creationId="{B6695998-97E5-40F8-9CA0-439128F35788}"/>
          </ac:inkMkLst>
        </pc:inkChg>
        <pc:inkChg chg="add del mod">
          <ac:chgData name="Μilena Zotaj" userId="d0c48bb7bb4d21ba" providerId="Windows Live" clId="Web-{A5C8EC74-EA61-4D39-88C8-E2726991BAD8}" dt="2021-04-21T09:19:21.691" v="614"/>
          <ac:inkMkLst>
            <pc:docMk/>
            <pc:sldMk cId="1529931543" sldId="278"/>
            <ac:inkMk id="27" creationId="{CB2E8E3E-8FF2-4824-9217-7424781CD68C}"/>
          </ac:inkMkLst>
        </pc:inkChg>
        <pc:inkChg chg="add del">
          <ac:chgData name="Μilena Zotaj" userId="d0c48bb7bb4d21ba" providerId="Windows Live" clId="Web-{A5C8EC74-EA61-4D39-88C8-E2726991BAD8}" dt="2021-04-21T09:18:44.143" v="580"/>
          <ac:inkMkLst>
            <pc:docMk/>
            <pc:sldMk cId="1529931543" sldId="278"/>
            <ac:inkMk id="28" creationId="{2031E79C-36AB-48EA-A5DA-10A126030A09}"/>
          </ac:inkMkLst>
        </pc:inkChg>
        <pc:inkChg chg="add del">
          <ac:chgData name="Μilena Zotaj" userId="d0c48bb7bb4d21ba" providerId="Windows Live" clId="Web-{A5C8EC74-EA61-4D39-88C8-E2726991BAD8}" dt="2021-04-21T09:18:44.143" v="579"/>
          <ac:inkMkLst>
            <pc:docMk/>
            <pc:sldMk cId="1529931543" sldId="278"/>
            <ac:inkMk id="29" creationId="{D221EECC-ADDA-4544-8FB1-C652032AAD61}"/>
          </ac:inkMkLst>
        </pc:inkChg>
        <pc:inkChg chg="add del">
          <ac:chgData name="Μilena Zotaj" userId="d0c48bb7bb4d21ba" providerId="Windows Live" clId="Web-{A5C8EC74-EA61-4D39-88C8-E2726991BAD8}" dt="2021-04-21T09:18:44.143" v="578"/>
          <ac:inkMkLst>
            <pc:docMk/>
            <pc:sldMk cId="1529931543" sldId="278"/>
            <ac:inkMk id="30" creationId="{BDC57266-57DC-45C6-913B-A41DE4A4EC26}"/>
          </ac:inkMkLst>
        </pc:inkChg>
        <pc:inkChg chg="add del">
          <ac:chgData name="Μilena Zotaj" userId="d0c48bb7bb4d21ba" providerId="Windows Live" clId="Web-{A5C8EC74-EA61-4D39-88C8-E2726991BAD8}" dt="2021-04-21T09:18:44.143" v="577"/>
          <ac:inkMkLst>
            <pc:docMk/>
            <pc:sldMk cId="1529931543" sldId="278"/>
            <ac:inkMk id="34" creationId="{D3B343EE-7196-417B-8712-834471780925}"/>
          </ac:inkMkLst>
        </pc:inkChg>
        <pc:inkChg chg="add del">
          <ac:chgData name="Μilena Zotaj" userId="d0c48bb7bb4d21ba" providerId="Windows Live" clId="Web-{A5C8EC74-EA61-4D39-88C8-E2726991BAD8}" dt="2021-04-21T09:18:44.143" v="576"/>
          <ac:inkMkLst>
            <pc:docMk/>
            <pc:sldMk cId="1529931543" sldId="278"/>
            <ac:inkMk id="36" creationId="{E2C4C163-EBBE-47B6-AFB3-5F9392E9075A}"/>
          </ac:inkMkLst>
        </pc:inkChg>
        <pc:inkChg chg="add del">
          <ac:chgData name="Μilena Zotaj" userId="d0c48bb7bb4d21ba" providerId="Windows Live" clId="Web-{A5C8EC74-EA61-4D39-88C8-E2726991BAD8}" dt="2021-04-21T09:18:44.128" v="575"/>
          <ac:inkMkLst>
            <pc:docMk/>
            <pc:sldMk cId="1529931543" sldId="278"/>
            <ac:inkMk id="38" creationId="{BBE63128-71F5-47F9-ACEE-7E3C5F346D6A}"/>
          </ac:inkMkLst>
        </pc:inkChg>
        <pc:inkChg chg="add del">
          <ac:chgData name="Μilena Zotaj" userId="d0c48bb7bb4d21ba" providerId="Windows Live" clId="Web-{A5C8EC74-EA61-4D39-88C8-E2726991BAD8}" dt="2021-04-21T09:18:44.128" v="574"/>
          <ac:inkMkLst>
            <pc:docMk/>
            <pc:sldMk cId="1529931543" sldId="278"/>
            <ac:inkMk id="40" creationId="{FB505F23-F4D0-4DD2-9397-00B1A209EBBB}"/>
          </ac:inkMkLst>
        </pc:inkChg>
        <pc:inkChg chg="add del">
          <ac:chgData name="Μilena Zotaj" userId="d0c48bb7bb4d21ba" providerId="Windows Live" clId="Web-{A5C8EC74-EA61-4D39-88C8-E2726991BAD8}" dt="2021-04-21T09:18:44.128" v="573"/>
          <ac:inkMkLst>
            <pc:docMk/>
            <pc:sldMk cId="1529931543" sldId="278"/>
            <ac:inkMk id="41" creationId="{E807CD12-0366-4EF8-A6E8-95057F00C052}"/>
          </ac:inkMkLst>
        </pc:inkChg>
        <pc:inkChg chg="add del">
          <ac:chgData name="Μilena Zotaj" userId="d0c48bb7bb4d21ba" providerId="Windows Live" clId="Web-{A5C8EC74-EA61-4D39-88C8-E2726991BAD8}" dt="2021-04-21T09:18:44.128" v="572"/>
          <ac:inkMkLst>
            <pc:docMk/>
            <pc:sldMk cId="1529931543" sldId="278"/>
            <ac:inkMk id="42" creationId="{C1A7326E-BAD8-431C-B022-64A427854B74}"/>
          </ac:inkMkLst>
        </pc:inkChg>
        <pc:inkChg chg="add del">
          <ac:chgData name="Μilena Zotaj" userId="d0c48bb7bb4d21ba" providerId="Windows Live" clId="Web-{A5C8EC74-EA61-4D39-88C8-E2726991BAD8}" dt="2021-04-21T09:18:44.128" v="571"/>
          <ac:inkMkLst>
            <pc:docMk/>
            <pc:sldMk cId="1529931543" sldId="278"/>
            <ac:inkMk id="43" creationId="{2ABDEBA5-F668-4330-AFBF-7A8692EC01B4}"/>
          </ac:inkMkLst>
        </pc:inkChg>
        <pc:inkChg chg="add del mod">
          <ac:chgData name="Μilena Zotaj" userId="d0c48bb7bb4d21ba" providerId="Windows Live" clId="Web-{A5C8EC74-EA61-4D39-88C8-E2726991BAD8}" dt="2021-04-21T09:19:21.691" v="613"/>
          <ac:inkMkLst>
            <pc:docMk/>
            <pc:sldMk cId="1529931543" sldId="278"/>
            <ac:inkMk id="44" creationId="{4D0D6261-CD2F-430A-9EAB-46962D9774FB}"/>
          </ac:inkMkLst>
        </pc:inkChg>
        <pc:inkChg chg="add del">
          <ac:chgData name="Μilena Zotaj" userId="d0c48bb7bb4d21ba" providerId="Windows Live" clId="Web-{A5C8EC74-EA61-4D39-88C8-E2726991BAD8}" dt="2021-04-21T09:19:21.691" v="612"/>
          <ac:inkMkLst>
            <pc:docMk/>
            <pc:sldMk cId="1529931543" sldId="278"/>
            <ac:inkMk id="45" creationId="{BF2D9A71-C091-4D43-8F18-F6A7772E9872}"/>
          </ac:inkMkLst>
        </pc:inkChg>
        <pc:inkChg chg="add del">
          <ac:chgData name="Μilena Zotaj" userId="d0c48bb7bb4d21ba" providerId="Windows Live" clId="Web-{A5C8EC74-EA61-4D39-88C8-E2726991BAD8}" dt="2021-04-21T09:19:21.691" v="611"/>
          <ac:inkMkLst>
            <pc:docMk/>
            <pc:sldMk cId="1529931543" sldId="278"/>
            <ac:inkMk id="46" creationId="{F7A12037-99C5-4F07-B0C1-CFE9CD2E09A0}"/>
          </ac:inkMkLst>
        </pc:inkChg>
        <pc:inkChg chg="add del">
          <ac:chgData name="Μilena Zotaj" userId="d0c48bb7bb4d21ba" providerId="Windows Live" clId="Web-{A5C8EC74-EA61-4D39-88C8-E2726991BAD8}" dt="2021-04-21T09:19:21.691" v="610"/>
          <ac:inkMkLst>
            <pc:docMk/>
            <pc:sldMk cId="1529931543" sldId="278"/>
            <ac:inkMk id="47" creationId="{DDBF9250-CC6C-4523-9608-98FFCC0945CE}"/>
          </ac:inkMkLst>
        </pc:inkChg>
        <pc:inkChg chg="add del">
          <ac:chgData name="Μilena Zotaj" userId="d0c48bb7bb4d21ba" providerId="Windows Live" clId="Web-{A5C8EC74-EA61-4D39-88C8-E2726991BAD8}" dt="2021-04-21T09:19:21.691" v="609"/>
          <ac:inkMkLst>
            <pc:docMk/>
            <pc:sldMk cId="1529931543" sldId="278"/>
            <ac:inkMk id="48" creationId="{C4D72B32-DD4E-4263-9183-B7E0FBCBD74A}"/>
          </ac:inkMkLst>
        </pc:inkChg>
        <pc:inkChg chg="add del">
          <ac:chgData name="Μilena Zotaj" userId="d0c48bb7bb4d21ba" providerId="Windows Live" clId="Web-{A5C8EC74-EA61-4D39-88C8-E2726991BAD8}" dt="2021-04-21T09:19:21.691" v="608"/>
          <ac:inkMkLst>
            <pc:docMk/>
            <pc:sldMk cId="1529931543" sldId="278"/>
            <ac:inkMk id="49" creationId="{27CCEC5A-A93A-40E8-BFD1-3CF2504A4441}"/>
          </ac:inkMkLst>
        </pc:inkChg>
        <pc:inkChg chg="add del">
          <ac:chgData name="Μilena Zotaj" userId="d0c48bb7bb4d21ba" providerId="Windows Live" clId="Web-{A5C8EC74-EA61-4D39-88C8-E2726991BAD8}" dt="2021-04-21T09:19:21.691" v="607"/>
          <ac:inkMkLst>
            <pc:docMk/>
            <pc:sldMk cId="1529931543" sldId="278"/>
            <ac:inkMk id="50" creationId="{8CECBDD5-AF60-4A41-A5C1-7F58DEB40D16}"/>
          </ac:inkMkLst>
        </pc:inkChg>
        <pc:inkChg chg="add del">
          <ac:chgData name="Μilena Zotaj" userId="d0c48bb7bb4d21ba" providerId="Windows Live" clId="Web-{A5C8EC74-EA61-4D39-88C8-E2726991BAD8}" dt="2021-04-21T09:19:21.691" v="606"/>
          <ac:inkMkLst>
            <pc:docMk/>
            <pc:sldMk cId="1529931543" sldId="278"/>
            <ac:inkMk id="51" creationId="{A2EDE915-B14B-4E00-B152-DEEA62018486}"/>
          </ac:inkMkLst>
        </pc:inkChg>
        <pc:inkChg chg="add del">
          <ac:chgData name="Μilena Zotaj" userId="d0c48bb7bb4d21ba" providerId="Windows Live" clId="Web-{A5C8EC74-EA61-4D39-88C8-E2726991BAD8}" dt="2021-04-21T09:19:21.691" v="605"/>
          <ac:inkMkLst>
            <pc:docMk/>
            <pc:sldMk cId="1529931543" sldId="278"/>
            <ac:inkMk id="52" creationId="{FD667B4A-222B-4958-A1F9-A3C7F5B67DF7}"/>
          </ac:inkMkLst>
        </pc:inkChg>
        <pc:inkChg chg="add del">
          <ac:chgData name="Μilena Zotaj" userId="d0c48bb7bb4d21ba" providerId="Windows Live" clId="Web-{A5C8EC74-EA61-4D39-88C8-E2726991BAD8}" dt="2021-04-21T09:19:21.691" v="604"/>
          <ac:inkMkLst>
            <pc:docMk/>
            <pc:sldMk cId="1529931543" sldId="278"/>
            <ac:inkMk id="53" creationId="{760D3DD9-2445-4F5C-BDA3-ABCC56C559DB}"/>
          </ac:inkMkLst>
        </pc:inkChg>
        <pc:inkChg chg="add del">
          <ac:chgData name="Μilena Zotaj" userId="d0c48bb7bb4d21ba" providerId="Windows Live" clId="Web-{A5C8EC74-EA61-4D39-88C8-E2726991BAD8}" dt="2021-04-21T09:19:21.691" v="603"/>
          <ac:inkMkLst>
            <pc:docMk/>
            <pc:sldMk cId="1529931543" sldId="278"/>
            <ac:inkMk id="54" creationId="{3DF83FB9-4459-4C69-B59F-610F8A3C0C3F}"/>
          </ac:inkMkLst>
        </pc:inkChg>
        <pc:inkChg chg="add del">
          <ac:chgData name="Μilena Zotaj" userId="d0c48bb7bb4d21ba" providerId="Windows Live" clId="Web-{A5C8EC74-EA61-4D39-88C8-E2726991BAD8}" dt="2021-04-21T09:19:21.691" v="602"/>
          <ac:inkMkLst>
            <pc:docMk/>
            <pc:sldMk cId="1529931543" sldId="278"/>
            <ac:inkMk id="55" creationId="{936A0E77-1590-49BD-887E-B4FD354DA5FF}"/>
          </ac:inkMkLst>
        </pc:inkChg>
        <pc:inkChg chg="add del">
          <ac:chgData name="Μilena Zotaj" userId="d0c48bb7bb4d21ba" providerId="Windows Live" clId="Web-{A5C8EC74-EA61-4D39-88C8-E2726991BAD8}" dt="2021-04-21T09:19:21.691" v="601"/>
          <ac:inkMkLst>
            <pc:docMk/>
            <pc:sldMk cId="1529931543" sldId="278"/>
            <ac:inkMk id="56" creationId="{D825DC40-6AD1-42CD-81F4-E745E5020774}"/>
          </ac:inkMkLst>
        </pc:inkChg>
        <pc:inkChg chg="add del">
          <ac:chgData name="Μilena Zotaj" userId="d0c48bb7bb4d21ba" providerId="Windows Live" clId="Web-{A5C8EC74-EA61-4D39-88C8-E2726991BAD8}" dt="2021-04-21T09:19:21.691" v="600"/>
          <ac:inkMkLst>
            <pc:docMk/>
            <pc:sldMk cId="1529931543" sldId="278"/>
            <ac:inkMk id="57" creationId="{11C3E841-9A7E-4762-832E-38582392A314}"/>
          </ac:inkMkLst>
        </pc:inkChg>
        <pc:inkChg chg="add del">
          <ac:chgData name="Μilena Zotaj" userId="d0c48bb7bb4d21ba" providerId="Windows Live" clId="Web-{A5C8EC74-EA61-4D39-88C8-E2726991BAD8}" dt="2021-04-21T09:19:21.691" v="599"/>
          <ac:inkMkLst>
            <pc:docMk/>
            <pc:sldMk cId="1529931543" sldId="278"/>
            <ac:inkMk id="58" creationId="{AF79F0F9-7C7C-4A03-877C-71E1CA5E2596}"/>
          </ac:inkMkLst>
        </pc:inkChg>
        <pc:inkChg chg="add del">
          <ac:chgData name="Μilena Zotaj" userId="d0c48bb7bb4d21ba" providerId="Windows Live" clId="Web-{A5C8EC74-EA61-4D39-88C8-E2726991BAD8}" dt="2021-04-21T09:19:21.675" v="598"/>
          <ac:inkMkLst>
            <pc:docMk/>
            <pc:sldMk cId="1529931543" sldId="278"/>
            <ac:inkMk id="59" creationId="{371F3780-F1F7-451A-BE7E-D8742789D10A}"/>
          </ac:inkMkLst>
        </pc:inkChg>
        <pc:inkChg chg="add del">
          <ac:chgData name="Μilena Zotaj" userId="d0c48bb7bb4d21ba" providerId="Windows Live" clId="Web-{A5C8EC74-EA61-4D39-88C8-E2726991BAD8}" dt="2021-04-21T09:19:21.675" v="597"/>
          <ac:inkMkLst>
            <pc:docMk/>
            <pc:sldMk cId="1529931543" sldId="278"/>
            <ac:inkMk id="60" creationId="{232E0F0B-CD87-4E8A-884B-6DBDBC74843B}"/>
          </ac:inkMkLst>
        </pc:inkChg>
        <pc:inkChg chg="add del">
          <ac:chgData name="Μilena Zotaj" userId="d0c48bb7bb4d21ba" providerId="Windows Live" clId="Web-{A5C8EC74-EA61-4D39-88C8-E2726991BAD8}" dt="2021-04-21T09:19:21.675" v="596"/>
          <ac:inkMkLst>
            <pc:docMk/>
            <pc:sldMk cId="1529931543" sldId="278"/>
            <ac:inkMk id="61" creationId="{895C8B2F-4E31-4B92-952D-FA60C2D13E6C}"/>
          </ac:inkMkLst>
        </pc:inkChg>
        <pc:inkChg chg="add del">
          <ac:chgData name="Μilena Zotaj" userId="d0c48bb7bb4d21ba" providerId="Windows Live" clId="Web-{A5C8EC74-EA61-4D39-88C8-E2726991BAD8}" dt="2021-04-21T09:19:21.675" v="595"/>
          <ac:inkMkLst>
            <pc:docMk/>
            <pc:sldMk cId="1529931543" sldId="278"/>
            <ac:inkMk id="62" creationId="{7995B852-9DB2-470B-8D53-03BEB280C254}"/>
          </ac:inkMkLst>
        </pc:inkChg>
        <pc:inkChg chg="add del">
          <ac:chgData name="Μilena Zotaj" userId="d0c48bb7bb4d21ba" providerId="Windows Live" clId="Web-{A5C8EC74-EA61-4D39-88C8-E2726991BAD8}" dt="2021-04-21T09:19:21.675" v="594"/>
          <ac:inkMkLst>
            <pc:docMk/>
            <pc:sldMk cId="1529931543" sldId="278"/>
            <ac:inkMk id="63" creationId="{E02E6531-7A19-4D1D-AFBE-E9484FB6B8A1}"/>
          </ac:inkMkLst>
        </pc:inkChg>
        <pc:inkChg chg="add del">
          <ac:chgData name="Μilena Zotaj" userId="d0c48bb7bb4d21ba" providerId="Windows Live" clId="Web-{A5C8EC74-EA61-4D39-88C8-E2726991BAD8}" dt="2021-04-21T09:19:21.675" v="593"/>
          <ac:inkMkLst>
            <pc:docMk/>
            <pc:sldMk cId="1529931543" sldId="278"/>
            <ac:inkMk id="64" creationId="{50D26740-0DC2-47EC-8B31-AC02BEBBB2CA}"/>
          </ac:inkMkLst>
        </pc:inkChg>
        <pc:inkChg chg="add del">
          <ac:chgData name="Μilena Zotaj" userId="d0c48bb7bb4d21ba" providerId="Windows Live" clId="Web-{A5C8EC74-EA61-4D39-88C8-E2726991BAD8}" dt="2021-04-21T09:19:13.050" v="591"/>
          <ac:inkMkLst>
            <pc:docMk/>
            <pc:sldMk cId="1529931543" sldId="278"/>
            <ac:inkMk id="65" creationId="{D3788388-7EFC-4DF6-957C-D619DE576CB4}"/>
          </ac:inkMkLst>
        </pc:inkChg>
      </pc:sldChg>
      <pc:sldChg chg="modSp new del">
        <pc:chgData name="Μilena Zotaj" userId="d0c48bb7bb4d21ba" providerId="Windows Live" clId="Web-{A5C8EC74-EA61-4D39-88C8-E2726991BAD8}" dt="2021-04-21T09:07:04.891" v="473"/>
        <pc:sldMkLst>
          <pc:docMk/>
          <pc:sldMk cId="3443587474" sldId="278"/>
        </pc:sldMkLst>
        <pc:spChg chg="mod">
          <ac:chgData name="Μilena Zotaj" userId="d0c48bb7bb4d21ba" providerId="Windows Live" clId="Web-{A5C8EC74-EA61-4D39-88C8-E2726991BAD8}" dt="2021-04-21T09:06:31.828" v="470" actId="1076"/>
          <ac:spMkLst>
            <pc:docMk/>
            <pc:sldMk cId="3443587474" sldId="278"/>
            <ac:spMk id="2" creationId="{8DD1448E-80EB-4DF2-9E08-8EDCDBE99250}"/>
          </ac:spMkLst>
        </pc:spChg>
        <pc:spChg chg="mod">
          <ac:chgData name="Μilena Zotaj" userId="d0c48bb7bb4d21ba" providerId="Windows Live" clId="Web-{A5C8EC74-EA61-4D39-88C8-E2726991BAD8}" dt="2021-04-21T09:06:51.485" v="472" actId="1076"/>
          <ac:spMkLst>
            <pc:docMk/>
            <pc:sldMk cId="3443587474" sldId="278"/>
            <ac:spMk id="3" creationId="{20A6BDBF-8463-48A6-BF40-2B6B3B147DD9}"/>
          </ac:spMkLst>
        </pc:spChg>
      </pc:sldChg>
      <pc:sldChg chg="addSp delSp modSp new">
        <pc:chgData name="Μilena Zotaj" userId="d0c48bb7bb4d21ba" providerId="Windows Live" clId="Web-{A5C8EC74-EA61-4D39-88C8-E2726991BAD8}" dt="2021-04-21T13:15:38.003" v="661" actId="1076"/>
        <pc:sldMkLst>
          <pc:docMk/>
          <pc:sldMk cId="3243811275" sldId="279"/>
        </pc:sldMkLst>
        <pc:spChg chg="mod">
          <ac:chgData name="Μilena Zotaj" userId="d0c48bb7bb4d21ba" providerId="Windows Live" clId="Web-{A5C8EC74-EA61-4D39-88C8-E2726991BAD8}" dt="2021-04-21T13:09:39.027" v="638" actId="1076"/>
          <ac:spMkLst>
            <pc:docMk/>
            <pc:sldMk cId="3243811275" sldId="279"/>
            <ac:spMk id="2" creationId="{A49A2D65-B880-45E1-B8BB-02B33654E1F4}"/>
          </ac:spMkLst>
        </pc:spChg>
        <pc:spChg chg="del mod">
          <ac:chgData name="Μilena Zotaj" userId="d0c48bb7bb4d21ba" providerId="Windows Live" clId="Web-{A5C8EC74-EA61-4D39-88C8-E2726991BAD8}" dt="2021-04-21T13:10:54.841" v="656"/>
          <ac:spMkLst>
            <pc:docMk/>
            <pc:sldMk cId="3243811275" sldId="279"/>
            <ac:spMk id="3" creationId="{1B07376A-9749-429D-88B8-0596214A84D9}"/>
          </ac:spMkLst>
        </pc:spChg>
        <pc:spChg chg="add del mod">
          <ac:chgData name="Μilena Zotaj" userId="d0c48bb7bb4d21ba" providerId="Windows Live" clId="Web-{A5C8EC74-EA61-4D39-88C8-E2726991BAD8}" dt="2021-04-21T13:15:13.331" v="658"/>
          <ac:spMkLst>
            <pc:docMk/>
            <pc:sldMk cId="3243811275" sldId="279"/>
            <ac:spMk id="6" creationId="{00CAE56A-E6FE-4251-9623-C8E7480423AB}"/>
          </ac:spMkLst>
        </pc:spChg>
        <pc:spChg chg="mod">
          <ac:chgData name="Μilena Zotaj" userId="d0c48bb7bb4d21ba" providerId="Windows Live" clId="Web-{A5C8EC74-EA61-4D39-88C8-E2726991BAD8}" dt="2021-04-21T13:15:38.003" v="661" actId="1076"/>
          <ac:spMkLst>
            <pc:docMk/>
            <pc:sldMk cId="3243811275" sldId="279"/>
            <ac:spMk id="7" creationId="{55F62AD4-5E3A-42EE-AB7E-88542F10BE3C}"/>
          </ac:spMkLst>
        </pc:spChg>
        <pc:spChg chg="mod">
          <ac:chgData name="Μilena Zotaj" userId="d0c48bb7bb4d21ba" providerId="Windows Live" clId="Web-{A5C8EC74-EA61-4D39-88C8-E2726991BAD8}" dt="2021-04-21T13:15:33.987" v="660" actId="1076"/>
          <ac:spMkLst>
            <pc:docMk/>
            <pc:sldMk cId="3243811275" sldId="279"/>
            <ac:spMk id="8" creationId="{98DC82E7-9B8F-43CD-A49B-380F02862ED6}"/>
          </ac:spMkLst>
        </pc:spChg>
      </pc:sldChg>
      <pc:sldChg chg="new del">
        <pc:chgData name="Μilena Zotaj" userId="d0c48bb7bb4d21ba" providerId="Windows Live" clId="Web-{A5C8EC74-EA61-4D39-88C8-E2726991BAD8}" dt="2021-04-21T13:17:40.943" v="663"/>
        <pc:sldMkLst>
          <pc:docMk/>
          <pc:sldMk cId="1047394273" sldId="280"/>
        </pc:sldMkLst>
      </pc:sldChg>
    </pc:docChg>
  </pc:docChgLst>
  <pc:docChgLst>
    <pc:chgData name="Rodica Caspirovschi" userId="cc2177eb5790e4b1" providerId="Windows Live" clId="Web-{252465A5-5DD9-4C48-B7F2-FCF0352C961D}"/>
    <pc:docChg chg="addSld delSld modSld sldOrd addMainMaster delMainMaster">
      <pc:chgData name="Rodica Caspirovschi" userId="cc2177eb5790e4b1" providerId="Windows Live" clId="Web-{252465A5-5DD9-4C48-B7F2-FCF0352C961D}" dt="2021-04-20T09:30:01.720" v="171"/>
      <pc:docMkLst>
        <pc:docMk/>
      </pc:docMkLst>
      <pc:sldChg chg="addSp modSp mod setBg modClrScheme chgLayout">
        <pc:chgData name="Rodica Caspirovschi" userId="cc2177eb5790e4b1" providerId="Windows Live" clId="Web-{252465A5-5DD9-4C48-B7F2-FCF0352C961D}" dt="2021-04-20T09:11:20.261" v="34" actId="20577"/>
        <pc:sldMkLst>
          <pc:docMk/>
          <pc:sldMk cId="109857222" sldId="256"/>
        </pc:sldMkLst>
        <pc:spChg chg="mod">
          <ac:chgData name="Rodica Caspirovschi" userId="cc2177eb5790e4b1" providerId="Windows Live" clId="Web-{252465A5-5DD9-4C48-B7F2-FCF0352C961D}" dt="2021-04-20T09:11:20.261" v="34" actId="20577"/>
          <ac:spMkLst>
            <pc:docMk/>
            <pc:sldMk cId="109857222" sldId="256"/>
            <ac:spMk id="2" creationId="{00000000-0000-0000-0000-000000000000}"/>
          </ac:spMkLst>
        </pc:spChg>
        <pc:spChg chg="mod">
          <ac:chgData name="Rodica Caspirovschi" userId="cc2177eb5790e4b1" providerId="Windows Live" clId="Web-{252465A5-5DD9-4C48-B7F2-FCF0352C961D}" dt="2021-04-20T09:08:07.677" v="0"/>
          <ac:spMkLst>
            <pc:docMk/>
            <pc:sldMk cId="109857222" sldId="256"/>
            <ac:spMk id="3" creationId="{00000000-0000-0000-0000-000000000000}"/>
          </ac:spMkLst>
        </pc:spChg>
        <pc:spChg chg="add">
          <ac:chgData name="Rodica Caspirovschi" userId="cc2177eb5790e4b1" providerId="Windows Live" clId="Web-{252465A5-5DD9-4C48-B7F2-FCF0352C961D}" dt="2021-04-20T09:08:07.677" v="0"/>
          <ac:spMkLst>
            <pc:docMk/>
            <pc:sldMk cId="109857222" sldId="256"/>
            <ac:spMk id="9" creationId="{8C37C960-91F5-4F61-B2CD-8A037920720B}"/>
          </ac:spMkLst>
        </pc:spChg>
        <pc:spChg chg="add">
          <ac:chgData name="Rodica Caspirovschi" userId="cc2177eb5790e4b1" providerId="Windows Live" clId="Web-{252465A5-5DD9-4C48-B7F2-FCF0352C961D}" dt="2021-04-20T09:08:07.677" v="0"/>
          <ac:spMkLst>
            <pc:docMk/>
            <pc:sldMk cId="109857222" sldId="256"/>
            <ac:spMk id="11" creationId="{A5C31099-1BBD-40CE-BC60-FCE50741940D}"/>
          </ac:spMkLst>
        </pc:spChg>
        <pc:spChg chg="add">
          <ac:chgData name="Rodica Caspirovschi" userId="cc2177eb5790e4b1" providerId="Windows Live" clId="Web-{252465A5-5DD9-4C48-B7F2-FCF0352C961D}" dt="2021-04-20T09:08:07.677" v="0"/>
          <ac:spMkLst>
            <pc:docMk/>
            <pc:sldMk cId="109857222" sldId="256"/>
            <ac:spMk id="13" creationId="{EA2846BE-460A-477B-A2F4-52F298BF43EE}"/>
          </ac:spMkLst>
        </pc:spChg>
        <pc:spChg chg="add">
          <ac:chgData name="Rodica Caspirovschi" userId="cc2177eb5790e4b1" providerId="Windows Live" clId="Web-{252465A5-5DD9-4C48-B7F2-FCF0352C961D}" dt="2021-04-20T09:08:07.677" v="0"/>
          <ac:spMkLst>
            <pc:docMk/>
            <pc:sldMk cId="109857222" sldId="256"/>
            <ac:spMk id="15" creationId="{C8401D34-2155-4B53-A686-7345BE15C466}"/>
          </ac:spMkLst>
        </pc:spChg>
        <pc:spChg chg="add">
          <ac:chgData name="Rodica Caspirovschi" userId="cc2177eb5790e4b1" providerId="Windows Live" clId="Web-{252465A5-5DD9-4C48-B7F2-FCF0352C961D}" dt="2021-04-20T09:08:07.677" v="0"/>
          <ac:spMkLst>
            <pc:docMk/>
            <pc:sldMk cId="109857222" sldId="256"/>
            <ac:spMk id="17" creationId="{E37BCD97-E1A4-4EBB-8D1C-8CC0B55A64B2}"/>
          </ac:spMkLst>
        </pc:spChg>
        <pc:spChg chg="add">
          <ac:chgData name="Rodica Caspirovschi" userId="cc2177eb5790e4b1" providerId="Windows Live" clId="Web-{252465A5-5DD9-4C48-B7F2-FCF0352C961D}" dt="2021-04-20T09:08:07.677" v="0"/>
          <ac:spMkLst>
            <pc:docMk/>
            <pc:sldMk cId="109857222" sldId="256"/>
            <ac:spMk id="19" creationId="{5EDC1F21-AC5B-4D05-9108-5E5D2894884F}"/>
          </ac:spMkLst>
        </pc:spChg>
        <pc:picChg chg="add">
          <ac:chgData name="Rodica Caspirovschi" userId="cc2177eb5790e4b1" providerId="Windows Live" clId="Web-{252465A5-5DD9-4C48-B7F2-FCF0352C961D}" dt="2021-04-20T09:08:07.677" v="0"/>
          <ac:picMkLst>
            <pc:docMk/>
            <pc:sldMk cId="109857222" sldId="256"/>
            <ac:picMk id="4" creationId="{28D35FE8-337E-4F88-BDA7-1836E9342929}"/>
          </ac:picMkLst>
        </pc:picChg>
      </pc:sldChg>
      <pc:sldChg chg="addSp modSp new del mod setBg">
        <pc:chgData name="Rodica Caspirovschi" userId="cc2177eb5790e4b1" providerId="Windows Live" clId="Web-{252465A5-5DD9-4C48-B7F2-FCF0352C961D}" dt="2021-04-20T09:28:24.607" v="168"/>
        <pc:sldMkLst>
          <pc:docMk/>
          <pc:sldMk cId="3909319648" sldId="257"/>
        </pc:sldMkLst>
        <pc:spChg chg="mod">
          <ac:chgData name="Rodica Caspirovschi" userId="cc2177eb5790e4b1" providerId="Windows Live" clId="Web-{252465A5-5DD9-4C48-B7F2-FCF0352C961D}" dt="2021-04-20T09:23:01.987" v="92" actId="20577"/>
          <ac:spMkLst>
            <pc:docMk/>
            <pc:sldMk cId="3909319648" sldId="257"/>
            <ac:spMk id="2" creationId="{BC74A935-2C2B-4293-8DE8-B9F3F7C8FF2C}"/>
          </ac:spMkLst>
        </pc:spChg>
        <pc:spChg chg="add">
          <ac:chgData name="Rodica Caspirovschi" userId="cc2177eb5790e4b1" providerId="Windows Live" clId="Web-{252465A5-5DD9-4C48-B7F2-FCF0352C961D}" dt="2021-04-20T09:22:52.659" v="76"/>
          <ac:spMkLst>
            <pc:docMk/>
            <pc:sldMk cId="3909319648" sldId="257"/>
            <ac:spMk id="11" creationId="{73C0A186-7444-4460-9C37-532E7671E99E}"/>
          </ac:spMkLst>
        </pc:spChg>
        <pc:spChg chg="add">
          <ac:chgData name="Rodica Caspirovschi" userId="cc2177eb5790e4b1" providerId="Windows Live" clId="Web-{252465A5-5DD9-4C48-B7F2-FCF0352C961D}" dt="2021-04-20T09:22:52.659" v="76"/>
          <ac:spMkLst>
            <pc:docMk/>
            <pc:sldMk cId="3909319648" sldId="257"/>
            <ac:spMk id="13" creationId="{B219AE65-9B94-44EA-BEF3-EF4BFA169C81}"/>
          </ac:spMkLst>
        </pc:spChg>
        <pc:spChg chg="add">
          <ac:chgData name="Rodica Caspirovschi" userId="cc2177eb5790e4b1" providerId="Windows Live" clId="Web-{252465A5-5DD9-4C48-B7F2-FCF0352C961D}" dt="2021-04-20T09:22:52.659" v="76"/>
          <ac:spMkLst>
            <pc:docMk/>
            <pc:sldMk cId="3909319648" sldId="257"/>
            <ac:spMk id="15" creationId="{F0C81A57-9CD5-461B-8FFE-4A8CB6CFBE01}"/>
          </ac:spMkLst>
        </pc:spChg>
        <pc:grpChg chg="add">
          <ac:chgData name="Rodica Caspirovschi" userId="cc2177eb5790e4b1" providerId="Windows Live" clId="Web-{252465A5-5DD9-4C48-B7F2-FCF0352C961D}" dt="2021-04-20T09:22:52.659" v="76"/>
          <ac:grpSpMkLst>
            <pc:docMk/>
            <pc:sldMk cId="3909319648" sldId="257"/>
            <ac:grpSpMk id="7" creationId="{93E10248-AF0E-477D-B4D2-47C02CE4E353}"/>
          </ac:grpSpMkLst>
        </pc:grpChg>
        <pc:grpChg chg="add">
          <ac:chgData name="Rodica Caspirovschi" userId="cc2177eb5790e4b1" providerId="Windows Live" clId="Web-{252465A5-5DD9-4C48-B7F2-FCF0352C961D}" dt="2021-04-20T09:22:52.659" v="76"/>
          <ac:grpSpMkLst>
            <pc:docMk/>
            <pc:sldMk cId="3909319648" sldId="257"/>
            <ac:grpSpMk id="17" creationId="{3086C462-37F4-494D-8292-CCB95221CC1A}"/>
          </ac:grpSpMkLst>
        </pc:grpChg>
        <pc:cxnChg chg="add">
          <ac:chgData name="Rodica Caspirovschi" userId="cc2177eb5790e4b1" providerId="Windows Live" clId="Web-{252465A5-5DD9-4C48-B7F2-FCF0352C961D}" dt="2021-04-20T09:22:52.659" v="76"/>
          <ac:cxnSpMkLst>
            <pc:docMk/>
            <pc:sldMk cId="3909319648" sldId="257"/>
            <ac:cxnSpMk id="21" creationId="{AD23B2CD-009B-425A-9616-1E1AD1D5AB46}"/>
          </ac:cxnSpMkLst>
        </pc:cxnChg>
      </pc:sldChg>
      <pc:sldChg chg="addSp delSp modSp new del mod setBg addAnim setClrOvrMap">
        <pc:chgData name="Rodica Caspirovschi" userId="cc2177eb5790e4b1" providerId="Windows Live" clId="Web-{252465A5-5DD9-4C48-B7F2-FCF0352C961D}" dt="2021-04-20T09:27:18.761" v="166"/>
        <pc:sldMkLst>
          <pc:docMk/>
          <pc:sldMk cId="3047256885" sldId="259"/>
        </pc:sldMkLst>
        <pc:spChg chg="mod">
          <ac:chgData name="Rodica Caspirovschi" userId="cc2177eb5790e4b1" providerId="Windows Live" clId="Web-{252465A5-5DD9-4C48-B7F2-FCF0352C961D}" dt="2021-04-20T09:22:37.361" v="74"/>
          <ac:spMkLst>
            <pc:docMk/>
            <pc:sldMk cId="3047256885" sldId="259"/>
            <ac:spMk id="2" creationId="{C80C9854-B4D5-4CBD-88E2-C234DF895D70}"/>
          </ac:spMkLst>
        </pc:spChg>
        <pc:spChg chg="add">
          <ac:chgData name="Rodica Caspirovschi" userId="cc2177eb5790e4b1" providerId="Windows Live" clId="Web-{252465A5-5DD9-4C48-B7F2-FCF0352C961D}" dt="2021-04-20T09:22:37.361" v="74"/>
          <ac:spMkLst>
            <pc:docMk/>
            <pc:sldMk cId="3047256885" sldId="259"/>
            <ac:spMk id="11" creationId="{73C0A186-7444-4460-9C37-532E7671E99E}"/>
          </ac:spMkLst>
        </pc:spChg>
        <pc:grpChg chg="add">
          <ac:chgData name="Rodica Caspirovschi" userId="cc2177eb5790e4b1" providerId="Windows Live" clId="Web-{252465A5-5DD9-4C48-B7F2-FCF0352C961D}" dt="2021-04-20T09:22:37.361" v="74"/>
          <ac:grpSpMkLst>
            <pc:docMk/>
            <pc:sldMk cId="3047256885" sldId="259"/>
            <ac:grpSpMk id="7" creationId="{93E10248-AF0E-477D-B4D2-47C02CE4E353}"/>
          </ac:grpSpMkLst>
        </pc:grpChg>
        <pc:grpChg chg="add">
          <ac:chgData name="Rodica Caspirovschi" userId="cc2177eb5790e4b1" providerId="Windows Live" clId="Web-{252465A5-5DD9-4C48-B7F2-FCF0352C961D}" dt="2021-04-20T09:22:37.361" v="74"/>
          <ac:grpSpMkLst>
            <pc:docMk/>
            <pc:sldMk cId="3047256885" sldId="259"/>
            <ac:grpSpMk id="13" creationId="{D4EC3799-3F52-48CE-85CC-83AED368EB42}"/>
          </ac:grpSpMkLst>
        </pc:grpChg>
        <pc:inkChg chg="add del">
          <ac:chgData name="Rodica Caspirovschi" userId="cc2177eb5790e4b1" providerId="Windows Live" clId="Web-{252465A5-5DD9-4C48-B7F2-FCF0352C961D}" dt="2021-04-20T09:27:01.558" v="150"/>
          <ac:inkMkLst>
            <pc:docMk/>
            <pc:sldMk cId="3047256885" sldId="259"/>
            <ac:inkMk id="3" creationId="{E9D5C807-FE90-4D48-88D5-37FA176E58CD}"/>
          </ac:inkMkLst>
        </pc:inkChg>
        <pc:inkChg chg="add del">
          <ac:chgData name="Rodica Caspirovschi" userId="cc2177eb5790e4b1" providerId="Windows Live" clId="Web-{252465A5-5DD9-4C48-B7F2-FCF0352C961D}" dt="2021-04-20T09:27:01.558" v="149"/>
          <ac:inkMkLst>
            <pc:docMk/>
            <pc:sldMk cId="3047256885" sldId="259"/>
            <ac:inkMk id="4" creationId="{57610B05-3D90-44FC-A905-8162A683A159}"/>
          </ac:inkMkLst>
        </pc:inkChg>
        <pc:inkChg chg="add del">
          <ac:chgData name="Rodica Caspirovschi" userId="cc2177eb5790e4b1" providerId="Windows Live" clId="Web-{252465A5-5DD9-4C48-B7F2-FCF0352C961D}" dt="2021-04-20T09:27:01.558" v="148"/>
          <ac:inkMkLst>
            <pc:docMk/>
            <pc:sldMk cId="3047256885" sldId="259"/>
            <ac:inkMk id="5" creationId="{B96C614C-9D89-4DC6-AA73-9064DBB01DFB}"/>
          </ac:inkMkLst>
        </pc:inkChg>
        <pc:inkChg chg="add del">
          <ac:chgData name="Rodica Caspirovschi" userId="cc2177eb5790e4b1" providerId="Windows Live" clId="Web-{252465A5-5DD9-4C48-B7F2-FCF0352C961D}" dt="2021-04-20T09:27:01.558" v="147"/>
          <ac:inkMkLst>
            <pc:docMk/>
            <pc:sldMk cId="3047256885" sldId="259"/>
            <ac:inkMk id="6" creationId="{485D2983-0818-4B15-BC8B-3656FDE7696A}"/>
          </ac:inkMkLst>
        </pc:inkChg>
        <pc:inkChg chg="add del">
          <ac:chgData name="Rodica Caspirovschi" userId="cc2177eb5790e4b1" providerId="Windows Live" clId="Web-{252465A5-5DD9-4C48-B7F2-FCF0352C961D}" dt="2021-04-20T09:27:01.558" v="146"/>
          <ac:inkMkLst>
            <pc:docMk/>
            <pc:sldMk cId="3047256885" sldId="259"/>
            <ac:inkMk id="10" creationId="{40689E3C-C35B-4593-868A-D297A82BE62C}"/>
          </ac:inkMkLst>
        </pc:inkChg>
        <pc:inkChg chg="add del">
          <ac:chgData name="Rodica Caspirovschi" userId="cc2177eb5790e4b1" providerId="Windows Live" clId="Web-{252465A5-5DD9-4C48-B7F2-FCF0352C961D}" dt="2021-04-20T09:27:01.558" v="145"/>
          <ac:inkMkLst>
            <pc:docMk/>
            <pc:sldMk cId="3047256885" sldId="259"/>
            <ac:inkMk id="12" creationId="{9B0BD1C3-541B-4301-A242-0D4B35E3AC70}"/>
          </ac:inkMkLst>
        </pc:inkChg>
        <pc:inkChg chg="add del">
          <ac:chgData name="Rodica Caspirovschi" userId="cc2177eb5790e4b1" providerId="Windows Live" clId="Web-{252465A5-5DD9-4C48-B7F2-FCF0352C961D}" dt="2021-04-20T09:27:01.558" v="144"/>
          <ac:inkMkLst>
            <pc:docMk/>
            <pc:sldMk cId="3047256885" sldId="259"/>
            <ac:inkMk id="16" creationId="{79D70455-2AF9-4DB1-B577-CDFE2FB0620B}"/>
          </ac:inkMkLst>
        </pc:inkChg>
        <pc:inkChg chg="add del">
          <ac:chgData name="Rodica Caspirovschi" userId="cc2177eb5790e4b1" providerId="Windows Live" clId="Web-{252465A5-5DD9-4C48-B7F2-FCF0352C961D}" dt="2021-04-20T09:27:01.542" v="143"/>
          <ac:inkMkLst>
            <pc:docMk/>
            <pc:sldMk cId="3047256885" sldId="259"/>
            <ac:inkMk id="18" creationId="{2F5E3A53-7B30-4ABD-B7AE-7F600308D118}"/>
          </ac:inkMkLst>
        </pc:inkChg>
        <pc:inkChg chg="add del">
          <ac:chgData name="Rodica Caspirovschi" userId="cc2177eb5790e4b1" providerId="Windows Live" clId="Web-{252465A5-5DD9-4C48-B7F2-FCF0352C961D}" dt="2021-04-20T09:27:01.542" v="142"/>
          <ac:inkMkLst>
            <pc:docMk/>
            <pc:sldMk cId="3047256885" sldId="259"/>
            <ac:inkMk id="19" creationId="{A4B2A37D-E089-483C-AB4D-7A22008D4659}"/>
          </ac:inkMkLst>
        </pc:inkChg>
        <pc:inkChg chg="add del">
          <ac:chgData name="Rodica Caspirovschi" userId="cc2177eb5790e4b1" providerId="Windows Live" clId="Web-{252465A5-5DD9-4C48-B7F2-FCF0352C961D}" dt="2021-04-20T09:27:01.542" v="141"/>
          <ac:inkMkLst>
            <pc:docMk/>
            <pc:sldMk cId="3047256885" sldId="259"/>
            <ac:inkMk id="20" creationId="{4BFAB698-C611-4AC4-B5E2-5AB40236D2B4}"/>
          </ac:inkMkLst>
        </pc:inkChg>
        <pc:inkChg chg="add del">
          <ac:chgData name="Rodica Caspirovschi" userId="cc2177eb5790e4b1" providerId="Windows Live" clId="Web-{252465A5-5DD9-4C48-B7F2-FCF0352C961D}" dt="2021-04-20T09:27:03.917" v="162"/>
          <ac:inkMkLst>
            <pc:docMk/>
            <pc:sldMk cId="3047256885" sldId="259"/>
            <ac:inkMk id="21" creationId="{B0386379-AE4C-4FAD-AAE4-4D7BE277F03E}"/>
          </ac:inkMkLst>
        </pc:inkChg>
        <pc:inkChg chg="add del">
          <ac:chgData name="Rodica Caspirovschi" userId="cc2177eb5790e4b1" providerId="Windows Live" clId="Web-{252465A5-5DD9-4C48-B7F2-FCF0352C961D}" dt="2021-04-20T09:27:01.542" v="140"/>
          <ac:inkMkLst>
            <pc:docMk/>
            <pc:sldMk cId="3047256885" sldId="259"/>
            <ac:inkMk id="22" creationId="{B1342468-93D6-43E5-ABD0-011BA41C31C6}"/>
          </ac:inkMkLst>
        </pc:inkChg>
        <pc:inkChg chg="add del">
          <ac:chgData name="Rodica Caspirovschi" userId="cc2177eb5790e4b1" providerId="Windows Live" clId="Web-{252465A5-5DD9-4C48-B7F2-FCF0352C961D}" dt="2021-04-20T09:27:03.917" v="161"/>
          <ac:inkMkLst>
            <pc:docMk/>
            <pc:sldMk cId="3047256885" sldId="259"/>
            <ac:inkMk id="23" creationId="{EEDF8837-17CB-4167-846E-B3D82D168488}"/>
          </ac:inkMkLst>
        </pc:inkChg>
        <pc:inkChg chg="del">
          <ac:chgData name="Rodica Caspirovschi" userId="cc2177eb5790e4b1" providerId="Windows Live" clId="Web-{252465A5-5DD9-4C48-B7F2-FCF0352C961D}" dt="2021-04-20T09:27:02.214" v="151"/>
          <ac:inkMkLst>
            <pc:docMk/>
            <pc:sldMk cId="3047256885" sldId="259"/>
            <ac:inkMk id="24" creationId="{7653A6BF-B030-4175-A9C4-1A2CDA80EEEA}"/>
          </ac:inkMkLst>
        </pc:inkChg>
        <pc:inkChg chg="add del">
          <ac:chgData name="Rodica Caspirovschi" userId="cc2177eb5790e4b1" providerId="Windows Live" clId="Web-{252465A5-5DD9-4C48-B7F2-FCF0352C961D}" dt="2021-04-20T09:26:28.041" v="123"/>
          <ac:inkMkLst>
            <pc:docMk/>
            <pc:sldMk cId="3047256885" sldId="259"/>
            <ac:inkMk id="24" creationId="{CF6E4222-A70B-4919-9896-B2E7015506C5}"/>
          </ac:inkMkLst>
        </pc:inkChg>
        <pc:inkChg chg="add del">
          <ac:chgData name="Rodica Caspirovschi" userId="cc2177eb5790e4b1" providerId="Windows Live" clId="Web-{252465A5-5DD9-4C48-B7F2-FCF0352C961D}" dt="2021-04-20T09:26:28.041" v="122"/>
          <ac:inkMkLst>
            <pc:docMk/>
            <pc:sldMk cId="3047256885" sldId="259"/>
            <ac:inkMk id="25" creationId="{38E4470D-D99C-4D93-942A-7DBD4976656A}"/>
          </ac:inkMkLst>
        </pc:inkChg>
        <pc:inkChg chg="del">
          <ac:chgData name="Rodica Caspirovschi" userId="cc2177eb5790e4b1" providerId="Windows Live" clId="Web-{252465A5-5DD9-4C48-B7F2-FCF0352C961D}" dt="2021-04-20T09:27:18.074" v="165"/>
          <ac:inkMkLst>
            <pc:docMk/>
            <pc:sldMk cId="3047256885" sldId="259"/>
            <ac:inkMk id="25" creationId="{59EF48C0-080E-4088-B275-F3351DD2FA02}"/>
          </ac:inkMkLst>
        </pc:inkChg>
        <pc:inkChg chg="add del">
          <ac:chgData name="Rodica Caspirovschi" userId="cc2177eb5790e4b1" providerId="Windows Live" clId="Web-{252465A5-5DD9-4C48-B7F2-FCF0352C961D}" dt="2021-04-20T09:26:28.041" v="121"/>
          <ac:inkMkLst>
            <pc:docMk/>
            <pc:sldMk cId="3047256885" sldId="259"/>
            <ac:inkMk id="26" creationId="{1A507B77-75E8-46D2-8218-2F6DF5288FBE}"/>
          </ac:inkMkLst>
        </pc:inkChg>
        <pc:inkChg chg="del">
          <ac:chgData name="Rodica Caspirovschi" userId="cc2177eb5790e4b1" providerId="Windows Live" clId="Web-{252465A5-5DD9-4C48-B7F2-FCF0352C961D}" dt="2021-04-20T09:27:18.074" v="164"/>
          <ac:inkMkLst>
            <pc:docMk/>
            <pc:sldMk cId="3047256885" sldId="259"/>
            <ac:inkMk id="26" creationId="{338180BD-C7BC-45E9-B94B-E66E8F092133}"/>
          </ac:inkMkLst>
        </pc:inkChg>
        <pc:inkChg chg="add del">
          <ac:chgData name="Rodica Caspirovschi" userId="cc2177eb5790e4b1" providerId="Windows Live" clId="Web-{252465A5-5DD9-4C48-B7F2-FCF0352C961D}" dt="2021-04-20T09:26:28.041" v="120"/>
          <ac:inkMkLst>
            <pc:docMk/>
            <pc:sldMk cId="3047256885" sldId="259"/>
            <ac:inkMk id="27" creationId="{9A914C98-05B7-4D6D-BCF3-07A90CC7FBFB}"/>
          </ac:inkMkLst>
        </pc:inkChg>
        <pc:inkChg chg="del">
          <ac:chgData name="Rodica Caspirovschi" userId="cc2177eb5790e4b1" providerId="Windows Live" clId="Web-{252465A5-5DD9-4C48-B7F2-FCF0352C961D}" dt="2021-04-20T09:27:18.074" v="163"/>
          <ac:inkMkLst>
            <pc:docMk/>
            <pc:sldMk cId="3047256885" sldId="259"/>
            <ac:inkMk id="27" creationId="{ADA17A07-C350-4168-9FD1-54A462C0E661}"/>
          </ac:inkMkLst>
        </pc:inkChg>
        <pc:inkChg chg="add del">
          <ac:chgData name="Rodica Caspirovschi" userId="cc2177eb5790e4b1" providerId="Windows Live" clId="Web-{252465A5-5DD9-4C48-B7F2-FCF0352C961D}" dt="2021-04-20T09:26:28.041" v="119"/>
          <ac:inkMkLst>
            <pc:docMk/>
            <pc:sldMk cId="3047256885" sldId="259"/>
            <ac:inkMk id="28" creationId="{8AF13AE3-D8A9-4FFF-8C6A-FA9839C0C968}"/>
          </ac:inkMkLst>
        </pc:inkChg>
        <pc:inkChg chg="add del">
          <ac:chgData name="Rodica Caspirovschi" userId="cc2177eb5790e4b1" providerId="Windows Live" clId="Web-{252465A5-5DD9-4C48-B7F2-FCF0352C961D}" dt="2021-04-20T09:26:28.041" v="118"/>
          <ac:inkMkLst>
            <pc:docMk/>
            <pc:sldMk cId="3047256885" sldId="259"/>
            <ac:inkMk id="29" creationId="{A917BC44-D408-4B39-8064-9830A2F5388A}"/>
          </ac:inkMkLst>
        </pc:inkChg>
        <pc:inkChg chg="add del">
          <ac:chgData name="Rodica Caspirovschi" userId="cc2177eb5790e4b1" providerId="Windows Live" clId="Web-{252465A5-5DD9-4C48-B7F2-FCF0352C961D}" dt="2021-04-20T09:26:28.041" v="117"/>
          <ac:inkMkLst>
            <pc:docMk/>
            <pc:sldMk cId="3047256885" sldId="259"/>
            <ac:inkMk id="30" creationId="{8521A62F-5F53-4FD2-9038-915DACD896F3}"/>
          </ac:inkMkLst>
        </pc:inkChg>
        <pc:inkChg chg="add del">
          <ac:chgData name="Rodica Caspirovschi" userId="cc2177eb5790e4b1" providerId="Windows Live" clId="Web-{252465A5-5DD9-4C48-B7F2-FCF0352C961D}" dt="2021-04-20T09:26:28.041" v="116"/>
          <ac:inkMkLst>
            <pc:docMk/>
            <pc:sldMk cId="3047256885" sldId="259"/>
            <ac:inkMk id="31" creationId="{37EA61A6-B04D-45FF-BD4F-04AAF380EF62}"/>
          </ac:inkMkLst>
        </pc:inkChg>
        <pc:inkChg chg="add del">
          <ac:chgData name="Rodica Caspirovschi" userId="cc2177eb5790e4b1" providerId="Windows Live" clId="Web-{252465A5-5DD9-4C48-B7F2-FCF0352C961D}" dt="2021-04-20T09:26:28.025" v="115"/>
          <ac:inkMkLst>
            <pc:docMk/>
            <pc:sldMk cId="3047256885" sldId="259"/>
            <ac:inkMk id="32" creationId="{F7C1D7EF-FFBD-41F8-BE8B-1D002FE8381F}"/>
          </ac:inkMkLst>
        </pc:inkChg>
        <pc:inkChg chg="add del">
          <ac:chgData name="Rodica Caspirovschi" userId="cc2177eb5790e4b1" providerId="Windows Live" clId="Web-{252465A5-5DD9-4C48-B7F2-FCF0352C961D}" dt="2021-04-20T09:27:03.917" v="160"/>
          <ac:inkMkLst>
            <pc:docMk/>
            <pc:sldMk cId="3047256885" sldId="259"/>
            <ac:inkMk id="33" creationId="{FA629DB3-6B32-4476-BA1A-4E652EF43756}"/>
          </ac:inkMkLst>
        </pc:inkChg>
        <pc:inkChg chg="add del">
          <ac:chgData name="Rodica Caspirovschi" userId="cc2177eb5790e4b1" providerId="Windows Live" clId="Web-{252465A5-5DD9-4C48-B7F2-FCF0352C961D}" dt="2021-04-20T09:27:01.542" v="139"/>
          <ac:inkMkLst>
            <pc:docMk/>
            <pc:sldMk cId="3047256885" sldId="259"/>
            <ac:inkMk id="34" creationId="{3C3CA623-95E0-4EB7-B8FC-5C9CE26159E1}"/>
          </ac:inkMkLst>
        </pc:inkChg>
        <pc:inkChg chg="add del">
          <ac:chgData name="Rodica Caspirovschi" userId="cc2177eb5790e4b1" providerId="Windows Live" clId="Web-{252465A5-5DD9-4C48-B7F2-FCF0352C961D}" dt="2021-04-20T09:27:03.917" v="159"/>
          <ac:inkMkLst>
            <pc:docMk/>
            <pc:sldMk cId="3047256885" sldId="259"/>
            <ac:inkMk id="35" creationId="{887A672C-A341-4BBC-AC64-4980F9B98C5C}"/>
          </ac:inkMkLst>
        </pc:inkChg>
        <pc:inkChg chg="add del">
          <ac:chgData name="Rodica Caspirovschi" userId="cc2177eb5790e4b1" providerId="Windows Live" clId="Web-{252465A5-5DD9-4C48-B7F2-FCF0352C961D}" dt="2021-04-20T09:27:03.917" v="158"/>
          <ac:inkMkLst>
            <pc:docMk/>
            <pc:sldMk cId="3047256885" sldId="259"/>
            <ac:inkMk id="36" creationId="{85A585C3-B319-47B0-93D3-B602069DC5DB}"/>
          </ac:inkMkLst>
        </pc:inkChg>
        <pc:inkChg chg="add del">
          <ac:chgData name="Rodica Caspirovschi" userId="cc2177eb5790e4b1" providerId="Windows Live" clId="Web-{252465A5-5DD9-4C48-B7F2-FCF0352C961D}" dt="2021-04-20T09:27:03.917" v="157"/>
          <ac:inkMkLst>
            <pc:docMk/>
            <pc:sldMk cId="3047256885" sldId="259"/>
            <ac:inkMk id="37" creationId="{F199ACC1-132D-4176-B65B-CD56DBD7DA46}"/>
          </ac:inkMkLst>
        </pc:inkChg>
        <pc:inkChg chg="add del">
          <ac:chgData name="Rodica Caspirovschi" userId="cc2177eb5790e4b1" providerId="Windows Live" clId="Web-{252465A5-5DD9-4C48-B7F2-FCF0352C961D}" dt="2021-04-20T09:27:03.917" v="156"/>
          <ac:inkMkLst>
            <pc:docMk/>
            <pc:sldMk cId="3047256885" sldId="259"/>
            <ac:inkMk id="38" creationId="{8E2EAC4C-D151-4749-B886-F4BFD3B54A65}"/>
          </ac:inkMkLst>
        </pc:inkChg>
        <pc:inkChg chg="add del">
          <ac:chgData name="Rodica Caspirovschi" userId="cc2177eb5790e4b1" providerId="Windows Live" clId="Web-{252465A5-5DD9-4C48-B7F2-FCF0352C961D}" dt="2021-04-20T09:27:03.917" v="155"/>
          <ac:inkMkLst>
            <pc:docMk/>
            <pc:sldMk cId="3047256885" sldId="259"/>
            <ac:inkMk id="39" creationId="{2B3FA81E-7C70-4975-8B16-CE585942DA01}"/>
          </ac:inkMkLst>
        </pc:inkChg>
        <pc:inkChg chg="add del">
          <ac:chgData name="Rodica Caspirovschi" userId="cc2177eb5790e4b1" providerId="Windows Live" clId="Web-{252465A5-5DD9-4C48-B7F2-FCF0352C961D}" dt="2021-04-20T09:26:42.713" v="134"/>
          <ac:inkMkLst>
            <pc:docMk/>
            <pc:sldMk cId="3047256885" sldId="259"/>
            <ac:inkMk id="40" creationId="{8F30B139-6673-4DC0-9185-D6C08F6E9EC7}"/>
          </ac:inkMkLst>
        </pc:inkChg>
        <pc:inkChg chg="add del">
          <ac:chgData name="Rodica Caspirovschi" userId="cc2177eb5790e4b1" providerId="Windows Live" clId="Web-{252465A5-5DD9-4C48-B7F2-FCF0352C961D}" dt="2021-04-20T09:27:03.917" v="154"/>
          <ac:inkMkLst>
            <pc:docMk/>
            <pc:sldMk cId="3047256885" sldId="259"/>
            <ac:inkMk id="41" creationId="{C162FCF5-200F-4793-B814-698EC8C5FC3B}"/>
          </ac:inkMkLst>
        </pc:inkChg>
        <pc:inkChg chg="add del">
          <ac:chgData name="Rodica Caspirovschi" userId="cc2177eb5790e4b1" providerId="Windows Live" clId="Web-{252465A5-5DD9-4C48-B7F2-FCF0352C961D}" dt="2021-04-20T09:27:03.917" v="153"/>
          <ac:inkMkLst>
            <pc:docMk/>
            <pc:sldMk cId="3047256885" sldId="259"/>
            <ac:inkMk id="42" creationId="{3132431C-75D7-4520-931A-FD9A35590E81}"/>
          </ac:inkMkLst>
        </pc:inkChg>
        <pc:inkChg chg="add del">
          <ac:chgData name="Rodica Caspirovschi" userId="cc2177eb5790e4b1" providerId="Windows Live" clId="Web-{252465A5-5DD9-4C48-B7F2-FCF0352C961D}" dt="2021-04-20T09:27:03.917" v="152"/>
          <ac:inkMkLst>
            <pc:docMk/>
            <pc:sldMk cId="3047256885" sldId="259"/>
            <ac:inkMk id="43" creationId="{4461D2A0-05D4-47C5-82A4-90319D44E7A5}"/>
          </ac:inkMkLst>
        </pc:inkChg>
        <pc:inkChg chg="del">
          <ac:chgData name="Rodica Caspirovschi" userId="cc2177eb5790e4b1" providerId="Windows Live" clId="Web-{252465A5-5DD9-4C48-B7F2-FCF0352C961D}" dt="2021-04-20T09:27:01.542" v="138"/>
          <ac:inkMkLst>
            <pc:docMk/>
            <pc:sldMk cId="3047256885" sldId="259"/>
            <ac:inkMk id="44" creationId="{AB52FF27-BD68-42D3-A848-BEC12327F104}"/>
          </ac:inkMkLst>
        </pc:inkChg>
        <pc:inkChg chg="add">
          <ac:chgData name="Rodica Caspirovschi" userId="cc2177eb5790e4b1" providerId="Windows Live" clId="Web-{252465A5-5DD9-4C48-B7F2-FCF0352C961D}" dt="2021-04-20T09:26:57.636" v="136"/>
          <ac:inkMkLst>
            <pc:docMk/>
            <pc:sldMk cId="3047256885" sldId="259"/>
            <ac:inkMk id="45" creationId="{7653A6BF-B030-4175-A9C4-1A2CDA80EEEA}"/>
          </ac:inkMkLst>
        </pc:inkChg>
        <pc:inkChg chg="del">
          <ac:chgData name="Rodica Caspirovschi" userId="cc2177eb5790e4b1" providerId="Windows Live" clId="Web-{252465A5-5DD9-4C48-B7F2-FCF0352C961D}" dt="2021-04-20T09:27:01.542" v="137"/>
          <ac:inkMkLst>
            <pc:docMk/>
            <pc:sldMk cId="3047256885" sldId="259"/>
            <ac:inkMk id="45" creationId="{8A27A54D-FB7A-4C1E-B66D-819E22D8E003}"/>
          </ac:inkMkLst>
        </pc:inkChg>
        <pc:cxnChg chg="add">
          <ac:chgData name="Rodica Caspirovschi" userId="cc2177eb5790e4b1" providerId="Windows Live" clId="Web-{252465A5-5DD9-4C48-B7F2-FCF0352C961D}" dt="2021-04-20T09:22:37.361" v="74"/>
          <ac:cxnSpMkLst>
            <pc:docMk/>
            <pc:sldMk cId="3047256885" sldId="259"/>
            <ac:cxnSpMk id="17" creationId="{789E20C7-BB50-4317-93C7-90C8ED80B275}"/>
          </ac:cxnSpMkLst>
        </pc:cxnChg>
      </pc:sldChg>
      <pc:sldChg chg="new del">
        <pc:chgData name="Rodica Caspirovschi" userId="cc2177eb5790e4b1" providerId="Windows Live" clId="Web-{252465A5-5DD9-4C48-B7F2-FCF0352C961D}" dt="2021-04-20T09:29:48.641" v="169"/>
        <pc:sldMkLst>
          <pc:docMk/>
          <pc:sldMk cId="3661234234" sldId="259"/>
        </pc:sldMkLst>
      </pc:sldChg>
      <pc:sldChg chg="new ord">
        <pc:chgData name="Rodica Caspirovschi" userId="cc2177eb5790e4b1" providerId="Windows Live" clId="Web-{252465A5-5DD9-4C48-B7F2-FCF0352C961D}" dt="2021-04-20T09:30:01.720" v="171"/>
        <pc:sldMkLst>
          <pc:docMk/>
          <pc:sldMk cId="3053839479" sldId="262"/>
        </pc:sldMkLst>
      </pc:sldChg>
      <pc:sldMasterChg chg="del delSldLayout">
        <pc:chgData name="Rodica Caspirovschi" userId="cc2177eb5790e4b1" providerId="Windows Live" clId="Web-{252465A5-5DD9-4C48-B7F2-FCF0352C961D}" dt="2021-04-20T09:08:07.677" v="0"/>
        <pc:sldMasterMkLst>
          <pc:docMk/>
          <pc:sldMasterMk cId="2460954070" sldId="2147483660"/>
        </pc:sldMasterMkLst>
        <pc:sldLayoutChg chg="del">
          <pc:chgData name="Rodica Caspirovschi" userId="cc2177eb5790e4b1" providerId="Windows Live" clId="Web-{252465A5-5DD9-4C48-B7F2-FCF0352C961D}" dt="2021-04-20T09:08:07.677" v="0"/>
          <pc:sldLayoutMkLst>
            <pc:docMk/>
            <pc:sldMasterMk cId="2460954070" sldId="2147483660"/>
            <pc:sldLayoutMk cId="2385387890" sldId="2147483661"/>
          </pc:sldLayoutMkLst>
        </pc:sldLayoutChg>
        <pc:sldLayoutChg chg="del">
          <pc:chgData name="Rodica Caspirovschi" userId="cc2177eb5790e4b1" providerId="Windows Live" clId="Web-{252465A5-5DD9-4C48-B7F2-FCF0352C961D}" dt="2021-04-20T09:08:07.677" v="0"/>
          <pc:sldLayoutMkLst>
            <pc:docMk/>
            <pc:sldMasterMk cId="2460954070" sldId="2147483660"/>
            <pc:sldLayoutMk cId="949138452" sldId="2147483662"/>
          </pc:sldLayoutMkLst>
        </pc:sldLayoutChg>
        <pc:sldLayoutChg chg="del">
          <pc:chgData name="Rodica Caspirovschi" userId="cc2177eb5790e4b1" providerId="Windows Live" clId="Web-{252465A5-5DD9-4C48-B7F2-FCF0352C961D}" dt="2021-04-20T09:08:07.677" v="0"/>
          <pc:sldLayoutMkLst>
            <pc:docMk/>
            <pc:sldMasterMk cId="2460954070" sldId="2147483660"/>
            <pc:sldLayoutMk cId="2591524520" sldId="2147483663"/>
          </pc:sldLayoutMkLst>
        </pc:sldLayoutChg>
        <pc:sldLayoutChg chg="del">
          <pc:chgData name="Rodica Caspirovschi" userId="cc2177eb5790e4b1" providerId="Windows Live" clId="Web-{252465A5-5DD9-4C48-B7F2-FCF0352C961D}" dt="2021-04-20T09:08:07.677" v="0"/>
          <pc:sldLayoutMkLst>
            <pc:docMk/>
            <pc:sldMasterMk cId="2460954070" sldId="2147483660"/>
            <pc:sldLayoutMk cId="1203092039" sldId="2147483664"/>
          </pc:sldLayoutMkLst>
        </pc:sldLayoutChg>
        <pc:sldLayoutChg chg="del">
          <pc:chgData name="Rodica Caspirovschi" userId="cc2177eb5790e4b1" providerId="Windows Live" clId="Web-{252465A5-5DD9-4C48-B7F2-FCF0352C961D}" dt="2021-04-20T09:08:07.677" v="0"/>
          <pc:sldLayoutMkLst>
            <pc:docMk/>
            <pc:sldMasterMk cId="2460954070" sldId="2147483660"/>
            <pc:sldLayoutMk cId="3733172339" sldId="2147483665"/>
          </pc:sldLayoutMkLst>
        </pc:sldLayoutChg>
        <pc:sldLayoutChg chg="del">
          <pc:chgData name="Rodica Caspirovschi" userId="cc2177eb5790e4b1" providerId="Windows Live" clId="Web-{252465A5-5DD9-4C48-B7F2-FCF0352C961D}" dt="2021-04-20T09:08:07.677" v="0"/>
          <pc:sldLayoutMkLst>
            <pc:docMk/>
            <pc:sldMasterMk cId="2460954070" sldId="2147483660"/>
            <pc:sldLayoutMk cId="3210312558" sldId="2147483666"/>
          </pc:sldLayoutMkLst>
        </pc:sldLayoutChg>
        <pc:sldLayoutChg chg="del">
          <pc:chgData name="Rodica Caspirovschi" userId="cc2177eb5790e4b1" providerId="Windows Live" clId="Web-{252465A5-5DD9-4C48-B7F2-FCF0352C961D}" dt="2021-04-20T09:08:07.677" v="0"/>
          <pc:sldLayoutMkLst>
            <pc:docMk/>
            <pc:sldMasterMk cId="2460954070" sldId="2147483660"/>
            <pc:sldLayoutMk cId="3146388984" sldId="2147483667"/>
          </pc:sldLayoutMkLst>
        </pc:sldLayoutChg>
        <pc:sldLayoutChg chg="del">
          <pc:chgData name="Rodica Caspirovschi" userId="cc2177eb5790e4b1" providerId="Windows Live" clId="Web-{252465A5-5DD9-4C48-B7F2-FCF0352C961D}" dt="2021-04-20T09:08:07.677" v="0"/>
          <pc:sldLayoutMkLst>
            <pc:docMk/>
            <pc:sldMasterMk cId="2460954070" sldId="2147483660"/>
            <pc:sldLayoutMk cId="3171841454" sldId="2147483668"/>
          </pc:sldLayoutMkLst>
        </pc:sldLayoutChg>
        <pc:sldLayoutChg chg="del">
          <pc:chgData name="Rodica Caspirovschi" userId="cc2177eb5790e4b1" providerId="Windows Live" clId="Web-{252465A5-5DD9-4C48-B7F2-FCF0352C961D}" dt="2021-04-20T09:08:07.677" v="0"/>
          <pc:sldLayoutMkLst>
            <pc:docMk/>
            <pc:sldMasterMk cId="2460954070" sldId="2147483660"/>
            <pc:sldLayoutMk cId="1718958274" sldId="2147483669"/>
          </pc:sldLayoutMkLst>
        </pc:sldLayoutChg>
        <pc:sldLayoutChg chg="del">
          <pc:chgData name="Rodica Caspirovschi" userId="cc2177eb5790e4b1" providerId="Windows Live" clId="Web-{252465A5-5DD9-4C48-B7F2-FCF0352C961D}" dt="2021-04-20T09:08:07.677" v="0"/>
          <pc:sldLayoutMkLst>
            <pc:docMk/>
            <pc:sldMasterMk cId="2460954070" sldId="2147483660"/>
            <pc:sldLayoutMk cId="2202905451" sldId="2147483670"/>
          </pc:sldLayoutMkLst>
        </pc:sldLayoutChg>
        <pc:sldLayoutChg chg="del">
          <pc:chgData name="Rodica Caspirovschi" userId="cc2177eb5790e4b1" providerId="Windows Live" clId="Web-{252465A5-5DD9-4C48-B7F2-FCF0352C961D}" dt="2021-04-20T09:08:07.677" v="0"/>
          <pc:sldLayoutMkLst>
            <pc:docMk/>
            <pc:sldMasterMk cId="2460954070" sldId="2147483660"/>
            <pc:sldLayoutMk cId="3479445657" sldId="2147483671"/>
          </pc:sldLayoutMkLst>
        </pc:sldLayoutChg>
      </pc:sldMasterChg>
      <pc:sldMasterChg chg="add addSldLayout">
        <pc:chgData name="Rodica Caspirovschi" userId="cc2177eb5790e4b1" providerId="Windows Live" clId="Web-{252465A5-5DD9-4C48-B7F2-FCF0352C961D}" dt="2021-04-20T09:08:07.677" v="0"/>
        <pc:sldMasterMkLst>
          <pc:docMk/>
          <pc:sldMasterMk cId="792616442" sldId="2147483711"/>
        </pc:sldMasterMkLst>
        <pc:sldLayoutChg chg="add">
          <pc:chgData name="Rodica Caspirovschi" userId="cc2177eb5790e4b1" providerId="Windows Live" clId="Web-{252465A5-5DD9-4C48-B7F2-FCF0352C961D}" dt="2021-04-20T09:08:07.677" v="0"/>
          <pc:sldLayoutMkLst>
            <pc:docMk/>
            <pc:sldMasterMk cId="792616442" sldId="2147483711"/>
            <pc:sldLayoutMk cId="3733681895" sldId="2147483700"/>
          </pc:sldLayoutMkLst>
        </pc:sldLayoutChg>
        <pc:sldLayoutChg chg="add">
          <pc:chgData name="Rodica Caspirovschi" userId="cc2177eb5790e4b1" providerId="Windows Live" clId="Web-{252465A5-5DD9-4C48-B7F2-FCF0352C961D}" dt="2021-04-20T09:08:07.677" v="0"/>
          <pc:sldLayoutMkLst>
            <pc:docMk/>
            <pc:sldMasterMk cId="792616442" sldId="2147483711"/>
            <pc:sldLayoutMk cId="4212932843" sldId="2147483701"/>
          </pc:sldLayoutMkLst>
        </pc:sldLayoutChg>
        <pc:sldLayoutChg chg="add">
          <pc:chgData name="Rodica Caspirovschi" userId="cc2177eb5790e4b1" providerId="Windows Live" clId="Web-{252465A5-5DD9-4C48-B7F2-FCF0352C961D}" dt="2021-04-20T09:08:07.677" v="0"/>
          <pc:sldLayoutMkLst>
            <pc:docMk/>
            <pc:sldMasterMk cId="792616442" sldId="2147483711"/>
            <pc:sldLayoutMk cId="167847678" sldId="2147483702"/>
          </pc:sldLayoutMkLst>
        </pc:sldLayoutChg>
        <pc:sldLayoutChg chg="add">
          <pc:chgData name="Rodica Caspirovschi" userId="cc2177eb5790e4b1" providerId="Windows Live" clId="Web-{252465A5-5DD9-4C48-B7F2-FCF0352C961D}" dt="2021-04-20T09:08:07.677" v="0"/>
          <pc:sldLayoutMkLst>
            <pc:docMk/>
            <pc:sldMasterMk cId="792616442" sldId="2147483711"/>
            <pc:sldLayoutMk cId="3581213636" sldId="2147483703"/>
          </pc:sldLayoutMkLst>
        </pc:sldLayoutChg>
        <pc:sldLayoutChg chg="add">
          <pc:chgData name="Rodica Caspirovschi" userId="cc2177eb5790e4b1" providerId="Windows Live" clId="Web-{252465A5-5DD9-4C48-B7F2-FCF0352C961D}" dt="2021-04-20T09:08:07.677" v="0"/>
          <pc:sldLayoutMkLst>
            <pc:docMk/>
            <pc:sldMasterMk cId="792616442" sldId="2147483711"/>
            <pc:sldLayoutMk cId="2816265841" sldId="2147483704"/>
          </pc:sldLayoutMkLst>
        </pc:sldLayoutChg>
        <pc:sldLayoutChg chg="add">
          <pc:chgData name="Rodica Caspirovschi" userId="cc2177eb5790e4b1" providerId="Windows Live" clId="Web-{252465A5-5DD9-4C48-B7F2-FCF0352C961D}" dt="2021-04-20T09:08:07.677" v="0"/>
          <pc:sldLayoutMkLst>
            <pc:docMk/>
            <pc:sldMasterMk cId="792616442" sldId="2147483711"/>
            <pc:sldLayoutMk cId="3233892010" sldId="2147483705"/>
          </pc:sldLayoutMkLst>
        </pc:sldLayoutChg>
        <pc:sldLayoutChg chg="add">
          <pc:chgData name="Rodica Caspirovschi" userId="cc2177eb5790e4b1" providerId="Windows Live" clId="Web-{252465A5-5DD9-4C48-B7F2-FCF0352C961D}" dt="2021-04-20T09:08:07.677" v="0"/>
          <pc:sldLayoutMkLst>
            <pc:docMk/>
            <pc:sldMasterMk cId="792616442" sldId="2147483711"/>
            <pc:sldLayoutMk cId="4145172907" sldId="2147483706"/>
          </pc:sldLayoutMkLst>
        </pc:sldLayoutChg>
        <pc:sldLayoutChg chg="add">
          <pc:chgData name="Rodica Caspirovschi" userId="cc2177eb5790e4b1" providerId="Windows Live" clId="Web-{252465A5-5DD9-4C48-B7F2-FCF0352C961D}" dt="2021-04-20T09:08:07.677" v="0"/>
          <pc:sldLayoutMkLst>
            <pc:docMk/>
            <pc:sldMasterMk cId="792616442" sldId="2147483711"/>
            <pc:sldLayoutMk cId="2341378962" sldId="2147483707"/>
          </pc:sldLayoutMkLst>
        </pc:sldLayoutChg>
        <pc:sldLayoutChg chg="add">
          <pc:chgData name="Rodica Caspirovschi" userId="cc2177eb5790e4b1" providerId="Windows Live" clId="Web-{252465A5-5DD9-4C48-B7F2-FCF0352C961D}" dt="2021-04-20T09:08:07.677" v="0"/>
          <pc:sldLayoutMkLst>
            <pc:docMk/>
            <pc:sldMasterMk cId="792616442" sldId="2147483711"/>
            <pc:sldLayoutMk cId="1439175412" sldId="2147483708"/>
          </pc:sldLayoutMkLst>
        </pc:sldLayoutChg>
        <pc:sldLayoutChg chg="add">
          <pc:chgData name="Rodica Caspirovschi" userId="cc2177eb5790e4b1" providerId="Windows Live" clId="Web-{252465A5-5DD9-4C48-B7F2-FCF0352C961D}" dt="2021-04-20T09:08:07.677" v="0"/>
          <pc:sldLayoutMkLst>
            <pc:docMk/>
            <pc:sldMasterMk cId="792616442" sldId="2147483711"/>
            <pc:sldLayoutMk cId="2625685240" sldId="2147483709"/>
          </pc:sldLayoutMkLst>
        </pc:sldLayoutChg>
        <pc:sldLayoutChg chg="add">
          <pc:chgData name="Rodica Caspirovschi" userId="cc2177eb5790e4b1" providerId="Windows Live" clId="Web-{252465A5-5DD9-4C48-B7F2-FCF0352C961D}" dt="2021-04-20T09:08:07.677" v="0"/>
          <pc:sldLayoutMkLst>
            <pc:docMk/>
            <pc:sldMasterMk cId="792616442" sldId="2147483711"/>
            <pc:sldLayoutMk cId="3955151802" sldId="2147483710"/>
          </pc:sldLayoutMkLst>
        </pc:sldLayoutChg>
      </pc:sldMasterChg>
    </pc:docChg>
  </pc:docChgLst>
  <pc:docChgLst>
    <pc:chgData name="Rodica Caspirovschi" userId="cc2177eb5790e4b1" providerId="Windows Live" clId="Web-{0C48C7BB-06EA-4A09-9E14-4C562FDB661C}"/>
    <pc:docChg chg="addSld delSld modSld">
      <pc:chgData name="Rodica Caspirovschi" userId="cc2177eb5790e4b1" providerId="Windows Live" clId="Web-{0C48C7BB-06EA-4A09-9E14-4C562FDB661C}" dt="2021-04-20T09:50:14.360" v="17"/>
      <pc:docMkLst>
        <pc:docMk/>
      </pc:docMkLst>
      <pc:sldChg chg="modSp">
        <pc:chgData name="Rodica Caspirovschi" userId="cc2177eb5790e4b1" providerId="Windows Live" clId="Web-{0C48C7BB-06EA-4A09-9E14-4C562FDB661C}" dt="2021-04-20T09:46:08.932" v="4" actId="20577"/>
        <pc:sldMkLst>
          <pc:docMk/>
          <pc:sldMk cId="1755356978" sldId="264"/>
        </pc:sldMkLst>
        <pc:spChg chg="mod">
          <ac:chgData name="Rodica Caspirovschi" userId="cc2177eb5790e4b1" providerId="Windows Live" clId="Web-{0C48C7BB-06EA-4A09-9E14-4C562FDB661C}" dt="2021-04-20T09:46:08.932" v="4" actId="20577"/>
          <ac:spMkLst>
            <pc:docMk/>
            <pc:sldMk cId="1755356978" sldId="264"/>
            <ac:spMk id="2" creationId="{57A669A7-9D31-492A-9A9E-37E913764A0C}"/>
          </ac:spMkLst>
        </pc:spChg>
      </pc:sldChg>
      <pc:sldChg chg="modSp">
        <pc:chgData name="Rodica Caspirovschi" userId="cc2177eb5790e4b1" providerId="Windows Live" clId="Web-{0C48C7BB-06EA-4A09-9E14-4C562FDB661C}" dt="2021-04-20T09:44:17.757" v="3" actId="14100"/>
        <pc:sldMkLst>
          <pc:docMk/>
          <pc:sldMk cId="1302412030" sldId="266"/>
        </pc:sldMkLst>
        <pc:picChg chg="mod">
          <ac:chgData name="Rodica Caspirovschi" userId="cc2177eb5790e4b1" providerId="Windows Live" clId="Web-{0C48C7BB-06EA-4A09-9E14-4C562FDB661C}" dt="2021-04-20T09:44:17.757" v="3" actId="14100"/>
          <ac:picMkLst>
            <pc:docMk/>
            <pc:sldMk cId="1302412030" sldId="266"/>
            <ac:picMk id="4" creationId="{BD214705-0DE1-49B0-920D-1E304FC650BE}"/>
          </ac:picMkLst>
        </pc:picChg>
      </pc:sldChg>
      <pc:sldChg chg="addSp delSp modSp new">
        <pc:chgData name="Rodica Caspirovschi" userId="cc2177eb5790e4b1" providerId="Windows Live" clId="Web-{0C48C7BB-06EA-4A09-9E14-4C562FDB661C}" dt="2021-04-20T09:50:14.360" v="17"/>
        <pc:sldMkLst>
          <pc:docMk/>
          <pc:sldMk cId="395240723" sldId="268"/>
        </pc:sldMkLst>
        <pc:picChg chg="add del mod">
          <ac:chgData name="Rodica Caspirovschi" userId="cc2177eb5790e4b1" providerId="Windows Live" clId="Web-{0C48C7BB-06EA-4A09-9E14-4C562FDB661C}" dt="2021-04-20T09:49:25.374" v="10"/>
          <ac:picMkLst>
            <pc:docMk/>
            <pc:sldMk cId="395240723" sldId="268"/>
            <ac:picMk id="3" creationId="{15595919-59FF-48E9-935F-637C0D3B8D5E}"/>
          </ac:picMkLst>
        </pc:picChg>
        <pc:picChg chg="add del mod">
          <ac:chgData name="Rodica Caspirovschi" userId="cc2177eb5790e4b1" providerId="Windows Live" clId="Web-{0C48C7BB-06EA-4A09-9E14-4C562FDB661C}" dt="2021-04-20T09:49:50.141" v="16"/>
          <ac:picMkLst>
            <pc:docMk/>
            <pc:sldMk cId="395240723" sldId="268"/>
            <ac:picMk id="4" creationId="{2E2CF369-8A90-4079-977E-2B44AA17B683}"/>
          </ac:picMkLst>
        </pc:picChg>
        <pc:picChg chg="add mod">
          <ac:chgData name="Rodica Caspirovschi" userId="cc2177eb5790e4b1" providerId="Windows Live" clId="Web-{0C48C7BB-06EA-4A09-9E14-4C562FDB661C}" dt="2021-04-20T09:50:14.360" v="17"/>
          <ac:picMkLst>
            <pc:docMk/>
            <pc:sldMk cId="395240723" sldId="268"/>
            <ac:picMk id="5" creationId="{323DC91D-B2C0-4712-8D57-F5FF83A5912A}"/>
          </ac:picMkLst>
        </pc:picChg>
      </pc:sldChg>
      <pc:sldChg chg="new del">
        <pc:chgData name="Rodica Caspirovschi" userId="cc2177eb5790e4b1" providerId="Windows Live" clId="Web-{0C48C7BB-06EA-4A09-9E14-4C562FDB661C}" dt="2021-04-20T09:49:01.655" v="6"/>
        <pc:sldMkLst>
          <pc:docMk/>
          <pc:sldMk cId="2071673703" sldId="268"/>
        </pc:sldMkLst>
      </pc:sldChg>
    </pc:docChg>
  </pc:docChgLst>
  <pc:docChgLst>
    <pc:chgData name="Επισκέπτης" providerId="Windows Live" clId="Web-{D19EF688-35E3-4C54-9A7C-BBE09281029C}"/>
    <pc:docChg chg="addSld delSld modSld addMainMaster delMainMaster">
      <pc:chgData name="Επισκέπτης" userId="" providerId="Windows Live" clId="Web-{D19EF688-35E3-4C54-9A7C-BBE09281029C}" dt="2021-04-20T10:47:23.547" v="376" actId="1076"/>
      <pc:docMkLst>
        <pc:docMk/>
      </pc:docMkLst>
      <pc:sldChg chg="addSp delSp modSp mod modClrScheme addAnim delDesignElem chgLayout">
        <pc:chgData name="Επισκέπτης" userId="" providerId="Windows Live" clId="Web-{D19EF688-35E3-4C54-9A7C-BBE09281029C}" dt="2021-04-20T10:32:41.033" v="274" actId="1076"/>
        <pc:sldMkLst>
          <pc:docMk/>
          <pc:sldMk cId="109857222" sldId="256"/>
        </pc:sldMkLst>
        <pc:spChg chg="mod ord">
          <ac:chgData name="Επισκέπτης" userId="" providerId="Windows Live" clId="Web-{D19EF688-35E3-4C54-9A7C-BBE09281029C}" dt="2021-04-20T09:45:31.453" v="156" actId="20577"/>
          <ac:spMkLst>
            <pc:docMk/>
            <pc:sldMk cId="109857222" sldId="256"/>
            <ac:spMk id="2" creationId="{00000000-0000-0000-0000-000000000000}"/>
          </ac:spMkLst>
        </pc:spChg>
        <pc:spChg chg="del">
          <ac:chgData name="Επισκέπτης" userId="" providerId="Windows Live" clId="Web-{D19EF688-35E3-4C54-9A7C-BBE09281029C}" dt="2021-04-20T09:12:32.900" v="24"/>
          <ac:spMkLst>
            <pc:docMk/>
            <pc:sldMk cId="109857222" sldId="256"/>
            <ac:spMk id="3" creationId="{00000000-0000-0000-0000-000000000000}"/>
          </ac:spMkLst>
        </pc:spChg>
        <pc:spChg chg="add">
          <ac:chgData name="Επισκέπτης" userId="" providerId="Windows Live" clId="Web-{D19EF688-35E3-4C54-9A7C-BBE09281029C}" dt="2021-04-20T09:13:14.151" v="27"/>
          <ac:spMkLst>
            <pc:docMk/>
            <pc:sldMk cId="109857222" sldId="256"/>
            <ac:spMk id="8" creationId="{B70F7E59-C971-4F55-8E3A-1E583B65FCB9}"/>
          </ac:spMkLst>
        </pc:spChg>
        <pc:spChg chg="del">
          <ac:chgData name="Επισκέπτης" userId="" providerId="Windows Live" clId="Web-{D19EF688-35E3-4C54-9A7C-BBE09281029C}" dt="2021-04-20T09:13:00.432" v="26"/>
          <ac:spMkLst>
            <pc:docMk/>
            <pc:sldMk cId="109857222" sldId="256"/>
            <ac:spMk id="9" creationId="{8C37C960-91F5-4F61-B2CD-8A037920720B}"/>
          </ac:spMkLst>
        </pc:spChg>
        <pc:spChg chg="del">
          <ac:chgData name="Επισκέπτης" userId="" providerId="Windows Live" clId="Web-{D19EF688-35E3-4C54-9A7C-BBE09281029C}" dt="2021-04-20T09:13:00.432" v="26"/>
          <ac:spMkLst>
            <pc:docMk/>
            <pc:sldMk cId="109857222" sldId="256"/>
            <ac:spMk id="11" creationId="{A5C31099-1BBD-40CE-BC60-FCE50741940D}"/>
          </ac:spMkLst>
        </pc:spChg>
        <pc:spChg chg="del">
          <ac:chgData name="Επισκέπτης" userId="" providerId="Windows Live" clId="Web-{D19EF688-35E3-4C54-9A7C-BBE09281029C}" dt="2021-04-20T09:13:00.432" v="26"/>
          <ac:spMkLst>
            <pc:docMk/>
            <pc:sldMk cId="109857222" sldId="256"/>
            <ac:spMk id="13" creationId="{EA2846BE-460A-477B-A2F4-52F298BF43EE}"/>
          </ac:spMkLst>
        </pc:spChg>
        <pc:spChg chg="del">
          <ac:chgData name="Επισκέπτης" userId="" providerId="Windows Live" clId="Web-{D19EF688-35E3-4C54-9A7C-BBE09281029C}" dt="2021-04-20T09:13:00.432" v="26"/>
          <ac:spMkLst>
            <pc:docMk/>
            <pc:sldMk cId="109857222" sldId="256"/>
            <ac:spMk id="15" creationId="{C8401D34-2155-4B53-A686-7345BE15C466}"/>
          </ac:spMkLst>
        </pc:spChg>
        <pc:spChg chg="del">
          <ac:chgData name="Επισκέπτης" userId="" providerId="Windows Live" clId="Web-{D19EF688-35E3-4C54-9A7C-BBE09281029C}" dt="2021-04-20T09:13:00.432" v="26"/>
          <ac:spMkLst>
            <pc:docMk/>
            <pc:sldMk cId="109857222" sldId="256"/>
            <ac:spMk id="17" creationId="{E37BCD97-E1A4-4EBB-8D1C-8CC0B55A64B2}"/>
          </ac:spMkLst>
        </pc:spChg>
        <pc:spChg chg="del">
          <ac:chgData name="Επισκέπτης" userId="" providerId="Windows Live" clId="Web-{D19EF688-35E3-4C54-9A7C-BBE09281029C}" dt="2021-04-20T09:13:00.432" v="26"/>
          <ac:spMkLst>
            <pc:docMk/>
            <pc:sldMk cId="109857222" sldId="256"/>
            <ac:spMk id="19" creationId="{5EDC1F21-AC5B-4D05-9108-5E5D2894884F}"/>
          </ac:spMkLst>
        </pc:spChg>
        <pc:grpChg chg="add">
          <ac:chgData name="Επισκέπτης" userId="" providerId="Windows Live" clId="Web-{D19EF688-35E3-4C54-9A7C-BBE09281029C}" dt="2021-04-20T09:13:14.151" v="27"/>
          <ac:grpSpMkLst>
            <pc:docMk/>
            <pc:sldMk cId="109857222" sldId="256"/>
            <ac:grpSpMk id="6" creationId="{260EE1B3-DDB2-44D7-943C-63D9CEF2735D}"/>
          </ac:grpSpMkLst>
        </pc:grpChg>
        <pc:picChg chg="mod">
          <ac:chgData name="Επισκέπτης" userId="" providerId="Windows Live" clId="Web-{D19EF688-35E3-4C54-9A7C-BBE09281029C}" dt="2021-04-20T10:32:41.033" v="274" actId="1076"/>
          <ac:picMkLst>
            <pc:docMk/>
            <pc:sldMk cId="109857222" sldId="256"/>
            <ac:picMk id="4" creationId="{28D35FE8-337E-4F88-BDA7-1836E9342929}"/>
          </ac:picMkLst>
        </pc:picChg>
      </pc:sldChg>
      <pc:sldChg chg="modSp">
        <pc:chgData name="Επισκέπτης" userId="" providerId="Windows Live" clId="Web-{D19EF688-35E3-4C54-9A7C-BBE09281029C}" dt="2021-04-20T09:17:03.642" v="33" actId="20577"/>
        <pc:sldMkLst>
          <pc:docMk/>
          <pc:sldMk cId="3909319648" sldId="257"/>
        </pc:sldMkLst>
        <pc:spChg chg="mod">
          <ac:chgData name="Επισκέπτης" userId="" providerId="Windows Live" clId="Web-{D19EF688-35E3-4C54-9A7C-BBE09281029C}" dt="2021-04-20T09:17:03.642" v="33" actId="20577"/>
          <ac:spMkLst>
            <pc:docMk/>
            <pc:sldMk cId="3909319648" sldId="257"/>
            <ac:spMk id="2" creationId="{BC74A935-2C2B-4293-8DE8-B9F3F7C8FF2C}"/>
          </ac:spMkLst>
        </pc:spChg>
      </pc:sldChg>
      <pc:sldChg chg="addSp delSp modSp">
        <pc:chgData name="Επισκέπτης" userId="" providerId="Windows Live" clId="Web-{D19EF688-35E3-4C54-9A7C-BBE09281029C}" dt="2021-04-20T09:38:00.207" v="100"/>
        <pc:sldMkLst>
          <pc:docMk/>
          <pc:sldMk cId="4242448205" sldId="258"/>
        </pc:sldMkLst>
        <pc:spChg chg="mod">
          <ac:chgData name="Επισκέπτης" userId="" providerId="Windows Live" clId="Web-{D19EF688-35E3-4C54-9A7C-BBE09281029C}" dt="2021-04-20T09:35:59.954" v="59" actId="14100"/>
          <ac:spMkLst>
            <pc:docMk/>
            <pc:sldMk cId="4242448205" sldId="258"/>
            <ac:spMk id="3" creationId="{D129F63F-DDE2-4F33-9E07-94D39E974BC2}"/>
          </ac:spMkLst>
        </pc:spChg>
        <pc:inkChg chg="add del">
          <ac:chgData name="Επισκέπτης" userId="" providerId="Windows Live" clId="Web-{D19EF688-35E3-4C54-9A7C-BBE09281029C}" dt="2021-04-20T09:37:19.190" v="85"/>
          <ac:inkMkLst>
            <pc:docMk/>
            <pc:sldMk cId="4242448205" sldId="258"/>
            <ac:inkMk id="30" creationId="{7A4DC6D1-CA06-4C06-86F2-341A7DD68E11}"/>
          </ac:inkMkLst>
        </pc:inkChg>
        <pc:inkChg chg="add del">
          <ac:chgData name="Επισκέπτης" userId="" providerId="Windows Live" clId="Web-{D19EF688-35E3-4C54-9A7C-BBE09281029C}" dt="2021-04-20T09:37:19.190" v="84"/>
          <ac:inkMkLst>
            <pc:docMk/>
            <pc:sldMk cId="4242448205" sldId="258"/>
            <ac:inkMk id="31" creationId="{7680FB5E-71DC-4566-B8F5-A99E89D2A0FD}"/>
          </ac:inkMkLst>
        </pc:inkChg>
        <pc:inkChg chg="add del">
          <ac:chgData name="Επισκέπτης" userId="" providerId="Windows Live" clId="Web-{D19EF688-35E3-4C54-9A7C-BBE09281029C}" dt="2021-04-20T09:37:19.190" v="83"/>
          <ac:inkMkLst>
            <pc:docMk/>
            <pc:sldMk cId="4242448205" sldId="258"/>
            <ac:inkMk id="32" creationId="{E35D25CB-E5DE-44DF-83DE-93D03B211C6D}"/>
          </ac:inkMkLst>
        </pc:inkChg>
        <pc:inkChg chg="add del">
          <ac:chgData name="Επισκέπτης" userId="" providerId="Windows Live" clId="Web-{D19EF688-35E3-4C54-9A7C-BBE09281029C}" dt="2021-04-20T09:37:34.722" v="91"/>
          <ac:inkMkLst>
            <pc:docMk/>
            <pc:sldMk cId="4242448205" sldId="258"/>
            <ac:inkMk id="33" creationId="{A44BA442-FBFA-4360-A43D-8E0A854FCA9C}"/>
          </ac:inkMkLst>
        </pc:inkChg>
        <pc:inkChg chg="add del">
          <ac:chgData name="Επισκέπτης" userId="" providerId="Windows Live" clId="Web-{D19EF688-35E3-4C54-9A7C-BBE09281029C}" dt="2021-04-20T09:37:30.034" v="88"/>
          <ac:inkMkLst>
            <pc:docMk/>
            <pc:sldMk cId="4242448205" sldId="258"/>
            <ac:inkMk id="34" creationId="{6A287F98-9DAE-4DB5-A2E4-FAB60DEBCDEA}"/>
          </ac:inkMkLst>
        </pc:inkChg>
        <pc:inkChg chg="add del">
          <ac:chgData name="Επισκέπτης" userId="" providerId="Windows Live" clId="Web-{D19EF688-35E3-4C54-9A7C-BBE09281029C}" dt="2021-04-20T09:37:30.034" v="87"/>
          <ac:inkMkLst>
            <pc:docMk/>
            <pc:sldMk cId="4242448205" sldId="258"/>
            <ac:inkMk id="35" creationId="{B23493A8-02DE-4529-B130-463780371DED}"/>
          </ac:inkMkLst>
        </pc:inkChg>
        <pc:inkChg chg="add del">
          <ac:chgData name="Επισκέπτης" userId="" providerId="Windows Live" clId="Web-{D19EF688-35E3-4C54-9A7C-BBE09281029C}" dt="2021-04-20T09:37:34.722" v="90"/>
          <ac:inkMkLst>
            <pc:docMk/>
            <pc:sldMk cId="4242448205" sldId="258"/>
            <ac:inkMk id="36" creationId="{7CD2225A-6219-4A34-B033-008BC895E492}"/>
          </ac:inkMkLst>
        </pc:inkChg>
        <pc:inkChg chg="add del">
          <ac:chgData name="Επισκέπτης" userId="" providerId="Windows Live" clId="Web-{D19EF688-35E3-4C54-9A7C-BBE09281029C}" dt="2021-04-20T09:37:30.034" v="86"/>
          <ac:inkMkLst>
            <pc:docMk/>
            <pc:sldMk cId="4242448205" sldId="258"/>
            <ac:inkMk id="37" creationId="{5D9A78F6-DB09-4F7A-86ED-BB34801B8A55}"/>
          </ac:inkMkLst>
        </pc:inkChg>
        <pc:inkChg chg="add del">
          <ac:chgData name="Επισκέπτης" userId="" providerId="Windows Live" clId="Web-{D19EF688-35E3-4C54-9A7C-BBE09281029C}" dt="2021-04-20T09:37:34.722" v="89"/>
          <ac:inkMkLst>
            <pc:docMk/>
            <pc:sldMk cId="4242448205" sldId="258"/>
            <ac:inkMk id="38" creationId="{B33AC3BE-B985-4BAE-A2CE-78DFB8090086}"/>
          </ac:inkMkLst>
        </pc:inkChg>
        <pc:inkChg chg="add del">
          <ac:chgData name="Επισκέπτης" userId="" providerId="Windows Live" clId="Web-{D19EF688-35E3-4C54-9A7C-BBE09281029C}" dt="2021-04-20T09:37:19.190" v="82"/>
          <ac:inkMkLst>
            <pc:docMk/>
            <pc:sldMk cId="4242448205" sldId="258"/>
            <ac:inkMk id="39" creationId="{23AD01AE-648D-4D87-BE4A-E738C1B3FD19}"/>
          </ac:inkMkLst>
        </pc:inkChg>
        <pc:inkChg chg="add del">
          <ac:chgData name="Επισκέπτης" userId="" providerId="Windows Live" clId="Web-{D19EF688-35E3-4C54-9A7C-BBE09281029C}" dt="2021-04-20T09:37:39.597" v="92"/>
          <ac:inkMkLst>
            <pc:docMk/>
            <pc:sldMk cId="4242448205" sldId="258"/>
            <ac:inkMk id="40" creationId="{48ACA6A2-F811-4311-AC16-892D4A9004B8}"/>
          </ac:inkMkLst>
        </pc:inkChg>
        <pc:inkChg chg="add">
          <ac:chgData name="Επισκέπτης" userId="" providerId="Windows Live" clId="Web-{D19EF688-35E3-4C54-9A7C-BBE09281029C}" dt="2021-04-20T09:37:00.283" v="71"/>
          <ac:inkMkLst>
            <pc:docMk/>
            <pc:sldMk cId="4242448205" sldId="258"/>
            <ac:inkMk id="41" creationId="{4DF5F4AC-F71B-4413-ADA9-73B15A6C0FAC}"/>
          </ac:inkMkLst>
        </pc:inkChg>
        <pc:inkChg chg="add del">
          <ac:chgData name="Επισκέπτης" userId="" providerId="Windows Live" clId="Web-{D19EF688-35E3-4C54-9A7C-BBE09281029C}" dt="2021-04-20T09:37:54.097" v="98"/>
          <ac:inkMkLst>
            <pc:docMk/>
            <pc:sldMk cId="4242448205" sldId="258"/>
            <ac:inkMk id="42" creationId="{9BD967BE-2D65-4270-B524-B2811C4E7BC7}"/>
          </ac:inkMkLst>
        </pc:inkChg>
        <pc:inkChg chg="add del">
          <ac:chgData name="Επισκέπτης" userId="" providerId="Windows Live" clId="Web-{D19EF688-35E3-4C54-9A7C-BBE09281029C}" dt="2021-04-20T09:37:50.769" v="97"/>
          <ac:inkMkLst>
            <pc:docMk/>
            <pc:sldMk cId="4242448205" sldId="258"/>
            <ac:inkMk id="43" creationId="{376529CA-02C2-400B-8778-D5B1A9C7EECE}"/>
          </ac:inkMkLst>
        </pc:inkChg>
        <pc:inkChg chg="add del">
          <ac:chgData name="Επισκέπτης" userId="" providerId="Windows Live" clId="Web-{D19EF688-35E3-4C54-9A7C-BBE09281029C}" dt="2021-04-20T09:37:50.769" v="96"/>
          <ac:inkMkLst>
            <pc:docMk/>
            <pc:sldMk cId="4242448205" sldId="258"/>
            <ac:inkMk id="44" creationId="{BFFD461D-EB37-4C0B-817A-C365D46771E8}"/>
          </ac:inkMkLst>
        </pc:inkChg>
        <pc:inkChg chg="add del">
          <ac:chgData name="Επισκέπτης" userId="" providerId="Windows Live" clId="Web-{D19EF688-35E3-4C54-9A7C-BBE09281029C}" dt="2021-04-20T09:37:50.769" v="95"/>
          <ac:inkMkLst>
            <pc:docMk/>
            <pc:sldMk cId="4242448205" sldId="258"/>
            <ac:inkMk id="45" creationId="{81FFF131-9524-4E2D-B2E0-04E8CD4852B2}"/>
          </ac:inkMkLst>
        </pc:inkChg>
        <pc:inkChg chg="add del">
          <ac:chgData name="Επισκέπτης" userId="" providerId="Windows Live" clId="Web-{D19EF688-35E3-4C54-9A7C-BBE09281029C}" dt="2021-04-20T09:38:00.207" v="100"/>
          <ac:inkMkLst>
            <pc:docMk/>
            <pc:sldMk cId="4242448205" sldId="258"/>
            <ac:inkMk id="46" creationId="{0B43ED39-D953-4863-86B7-377285D111AF}"/>
          </ac:inkMkLst>
        </pc:inkChg>
        <pc:inkChg chg="add del">
          <ac:chgData name="Επισκέπτης" userId="" providerId="Windows Live" clId="Web-{D19EF688-35E3-4C54-9A7C-BBE09281029C}" dt="2021-04-20T09:37:19.190" v="81"/>
          <ac:inkMkLst>
            <pc:docMk/>
            <pc:sldMk cId="4242448205" sldId="258"/>
            <ac:inkMk id="47" creationId="{CAB08B93-5915-47E0-8E24-118D77D1220C}"/>
          </ac:inkMkLst>
        </pc:inkChg>
        <pc:inkChg chg="add del">
          <ac:chgData name="Επισκέπτης" userId="" providerId="Windows Live" clId="Web-{D19EF688-35E3-4C54-9A7C-BBE09281029C}" dt="2021-04-20T09:37:47.628" v="93"/>
          <ac:inkMkLst>
            <pc:docMk/>
            <pc:sldMk cId="4242448205" sldId="258"/>
            <ac:inkMk id="48" creationId="{D053AC16-CD4F-4A23-A834-464D259A2E52}"/>
          </ac:inkMkLst>
        </pc:inkChg>
        <pc:inkChg chg="add del">
          <ac:chgData name="Επισκέπτης" userId="" providerId="Windows Live" clId="Web-{D19EF688-35E3-4C54-9A7C-BBE09281029C}" dt="2021-04-20T09:37:50.769" v="94"/>
          <ac:inkMkLst>
            <pc:docMk/>
            <pc:sldMk cId="4242448205" sldId="258"/>
            <ac:inkMk id="49" creationId="{FCB9B89A-3A28-4FEF-B47B-256665693155}"/>
          </ac:inkMkLst>
        </pc:inkChg>
        <pc:inkChg chg="add del">
          <ac:chgData name="Επισκέπτης" userId="" providerId="Windows Live" clId="Web-{D19EF688-35E3-4C54-9A7C-BBE09281029C}" dt="2021-04-20T09:37:57.379" v="99"/>
          <ac:inkMkLst>
            <pc:docMk/>
            <pc:sldMk cId="4242448205" sldId="258"/>
            <ac:inkMk id="50" creationId="{1AC77F2F-2818-4DF4-8F1E-F06D0FEE8F03}"/>
          </ac:inkMkLst>
        </pc:inkChg>
      </pc:sldChg>
      <pc:sldChg chg="modSp">
        <pc:chgData name="Επισκέπτης" userId="" providerId="Windows Live" clId="Web-{D19EF688-35E3-4C54-9A7C-BBE09281029C}" dt="2021-04-20T09:24:48.373" v="35" actId="14100"/>
        <pc:sldMkLst>
          <pc:docMk/>
          <pc:sldMk cId="3047256885" sldId="259"/>
        </pc:sldMkLst>
        <pc:spChg chg="mod">
          <ac:chgData name="Επισκέπτης" userId="" providerId="Windows Live" clId="Web-{D19EF688-35E3-4C54-9A7C-BBE09281029C}" dt="2021-04-20T09:24:48.373" v="35" actId="14100"/>
          <ac:spMkLst>
            <pc:docMk/>
            <pc:sldMk cId="3047256885" sldId="259"/>
            <ac:spMk id="2" creationId="{C80C9854-B4D5-4CBD-88E2-C234DF895D70}"/>
          </ac:spMkLst>
        </pc:spChg>
      </pc:sldChg>
      <pc:sldChg chg="modSp new del">
        <pc:chgData name="Επισκέπτης" userId="" providerId="Windows Live" clId="Web-{D19EF688-35E3-4C54-9A7C-BBE09281029C}" dt="2021-04-20T09:39:54.851" v="111"/>
        <pc:sldMkLst>
          <pc:docMk/>
          <pc:sldMk cId="1063350072" sldId="261"/>
        </pc:sldMkLst>
        <pc:spChg chg="mod">
          <ac:chgData name="Επισκέπτης" userId="" providerId="Windows Live" clId="Web-{D19EF688-35E3-4C54-9A7C-BBE09281029C}" dt="2021-04-20T09:34:54.968" v="51" actId="20577"/>
          <ac:spMkLst>
            <pc:docMk/>
            <pc:sldMk cId="1063350072" sldId="261"/>
            <ac:spMk id="2" creationId="{110EBCE3-7D09-4F00-888A-97F3A45C2E69}"/>
          </ac:spMkLst>
        </pc:spChg>
      </pc:sldChg>
      <pc:sldChg chg="modSp">
        <pc:chgData name="Επισκέπτης" userId="" providerId="Windows Live" clId="Web-{D19EF688-35E3-4C54-9A7C-BBE09281029C}" dt="2021-04-20T10:20:24.031" v="160" actId="20577"/>
        <pc:sldMkLst>
          <pc:docMk/>
          <pc:sldMk cId="3053839479" sldId="262"/>
        </pc:sldMkLst>
        <pc:spChg chg="mod">
          <ac:chgData name="Επισκέπτης" userId="" providerId="Windows Live" clId="Web-{D19EF688-35E3-4C54-9A7C-BBE09281029C}" dt="2021-04-20T10:20:24.031" v="160" actId="20577"/>
          <ac:spMkLst>
            <pc:docMk/>
            <pc:sldMk cId="3053839479" sldId="262"/>
            <ac:spMk id="2" creationId="{08F4D5AF-308B-40CB-A20E-22EA5B19ECCB}"/>
          </ac:spMkLst>
        </pc:spChg>
        <pc:spChg chg="mod">
          <ac:chgData name="Επισκέπτης" userId="" providerId="Windows Live" clId="Web-{D19EF688-35E3-4C54-9A7C-BBE09281029C}" dt="2021-04-20T09:39:15.990" v="103" actId="20577"/>
          <ac:spMkLst>
            <pc:docMk/>
            <pc:sldMk cId="3053839479" sldId="262"/>
            <ac:spMk id="3" creationId="{62BFD11A-CDC8-4C51-BAA8-5E1D819E09E2}"/>
          </ac:spMkLst>
        </pc:spChg>
      </pc:sldChg>
      <pc:sldChg chg="modSp">
        <pc:chgData name="Επισκέπτης" userId="" providerId="Windows Live" clId="Web-{D19EF688-35E3-4C54-9A7C-BBE09281029C}" dt="2021-04-20T10:20:41.625" v="163" actId="20577"/>
        <pc:sldMkLst>
          <pc:docMk/>
          <pc:sldMk cId="3992614831" sldId="263"/>
        </pc:sldMkLst>
        <pc:spChg chg="mod">
          <ac:chgData name="Επισκέπτης" userId="" providerId="Windows Live" clId="Web-{D19EF688-35E3-4C54-9A7C-BBE09281029C}" dt="2021-04-20T10:20:41.625" v="163" actId="20577"/>
          <ac:spMkLst>
            <pc:docMk/>
            <pc:sldMk cId="3992614831" sldId="263"/>
            <ac:spMk id="2" creationId="{363D2033-F256-4969-95B2-F9346B47187F}"/>
          </ac:spMkLst>
        </pc:spChg>
        <pc:spChg chg="mod">
          <ac:chgData name="Επισκέπτης" userId="" providerId="Windows Live" clId="Web-{D19EF688-35E3-4C54-9A7C-BBE09281029C}" dt="2021-04-20T09:39:46.069" v="110" actId="20577"/>
          <ac:spMkLst>
            <pc:docMk/>
            <pc:sldMk cId="3992614831" sldId="263"/>
            <ac:spMk id="3" creationId="{8AFFBBF1-634C-494D-BD1A-900900FB4852}"/>
          </ac:spMkLst>
        </pc:spChg>
      </pc:sldChg>
      <pc:sldChg chg="modSp new del">
        <pc:chgData name="Επισκέπτης" userId="" providerId="Windows Live" clId="Web-{D19EF688-35E3-4C54-9A7C-BBE09281029C}" dt="2021-04-20T09:42:10.042" v="125"/>
        <pc:sldMkLst>
          <pc:docMk/>
          <pc:sldMk cId="866777006" sldId="265"/>
        </pc:sldMkLst>
        <pc:spChg chg="mod">
          <ac:chgData name="Επισκέπτης" userId="" providerId="Windows Live" clId="Web-{D19EF688-35E3-4C54-9A7C-BBE09281029C}" dt="2021-04-20T09:42:05.995" v="124" actId="20577"/>
          <ac:spMkLst>
            <pc:docMk/>
            <pc:sldMk cId="866777006" sldId="265"/>
            <ac:spMk id="2" creationId="{E017871D-6A5D-4CF9-A43A-ECAED05BCFD9}"/>
          </ac:spMkLst>
        </pc:spChg>
      </pc:sldChg>
      <pc:sldChg chg="modSp">
        <pc:chgData name="Επισκέπτης" userId="" providerId="Windows Live" clId="Web-{D19EF688-35E3-4C54-9A7C-BBE09281029C}" dt="2021-04-20T10:20:33.922" v="161" actId="20577"/>
        <pc:sldMkLst>
          <pc:docMk/>
          <pc:sldMk cId="1605154652" sldId="267"/>
        </pc:sldMkLst>
        <pc:spChg chg="mod">
          <ac:chgData name="Επισκέπτης" userId="" providerId="Windows Live" clId="Web-{D19EF688-35E3-4C54-9A7C-BBE09281029C}" dt="2021-04-20T10:20:33.922" v="161" actId="20577"/>
          <ac:spMkLst>
            <pc:docMk/>
            <pc:sldMk cId="1605154652" sldId="267"/>
            <ac:spMk id="2" creationId="{D48348EB-5C27-49C0-88F0-CD7301205B1D}"/>
          </ac:spMkLst>
        </pc:spChg>
      </pc:sldChg>
      <pc:sldChg chg="modSp new">
        <pc:chgData name="Επισκέπτης" userId="" providerId="Windows Live" clId="Web-{D19EF688-35E3-4C54-9A7C-BBE09281029C}" dt="2021-04-20T09:43:53.216" v="129" actId="1076"/>
        <pc:sldMkLst>
          <pc:docMk/>
          <pc:sldMk cId="3644969133" sldId="267"/>
        </pc:sldMkLst>
        <pc:spChg chg="mod">
          <ac:chgData name="Επισκέπτης" userId="" providerId="Windows Live" clId="Web-{D19EF688-35E3-4C54-9A7C-BBE09281029C}" dt="2021-04-20T09:43:53.216" v="129" actId="1076"/>
          <ac:spMkLst>
            <pc:docMk/>
            <pc:sldMk cId="3644969133" sldId="267"/>
            <ac:spMk id="2" creationId="{49AF636C-D359-4863-BC71-98DD1214FDB4}"/>
          </ac:spMkLst>
        </pc:spChg>
      </pc:sldChg>
      <pc:sldChg chg="modSp">
        <pc:chgData name="Επισκέπτης" userId="" providerId="Windows Live" clId="Web-{D19EF688-35E3-4C54-9A7C-BBE09281029C}" dt="2021-04-20T10:20:57.251" v="165" actId="20577"/>
        <pc:sldMkLst>
          <pc:docMk/>
          <pc:sldMk cId="163269948" sldId="268"/>
        </pc:sldMkLst>
        <pc:spChg chg="mod">
          <ac:chgData name="Επισκέπτης" userId="" providerId="Windows Live" clId="Web-{D19EF688-35E3-4C54-9A7C-BBE09281029C}" dt="2021-04-20T10:20:48.329" v="164" actId="20577"/>
          <ac:spMkLst>
            <pc:docMk/>
            <pc:sldMk cId="163269948" sldId="268"/>
            <ac:spMk id="2" creationId="{738EC9E0-790E-4A5C-BD70-B78F18028037}"/>
          </ac:spMkLst>
        </pc:spChg>
        <pc:spChg chg="mod">
          <ac:chgData name="Επισκέπτης" userId="" providerId="Windows Live" clId="Web-{D19EF688-35E3-4C54-9A7C-BBE09281029C}" dt="2021-04-20T10:20:57.251" v="165" actId="20577"/>
          <ac:spMkLst>
            <pc:docMk/>
            <pc:sldMk cId="163269948" sldId="268"/>
            <ac:spMk id="3" creationId="{F339856D-1506-43CC-B52C-540D55CBD72A}"/>
          </ac:spMkLst>
        </pc:spChg>
      </pc:sldChg>
      <pc:sldChg chg="addSp modSp">
        <pc:chgData name="Επισκέπτης" userId="" providerId="Windows Live" clId="Web-{D19EF688-35E3-4C54-9A7C-BBE09281029C}" dt="2021-04-20T10:32:39.955" v="272" actId="20577"/>
        <pc:sldMkLst>
          <pc:docMk/>
          <pc:sldMk cId="660062906" sldId="271"/>
        </pc:sldMkLst>
        <pc:spChg chg="mod">
          <ac:chgData name="Επισκέπτης" userId="" providerId="Windows Live" clId="Web-{D19EF688-35E3-4C54-9A7C-BBE09281029C}" dt="2021-04-20T10:32:39.955" v="272" actId="20577"/>
          <ac:spMkLst>
            <pc:docMk/>
            <pc:sldMk cId="660062906" sldId="271"/>
            <ac:spMk id="2" creationId="{7EC51B8D-53DE-4735-8A5F-76FB8B8D0F30}"/>
          </ac:spMkLst>
        </pc:spChg>
        <pc:inkChg chg="add">
          <ac:chgData name="Επισκέπτης" userId="" providerId="Windows Live" clId="Web-{D19EF688-35E3-4C54-9A7C-BBE09281029C}" dt="2021-04-20T10:32:28.767" v="269"/>
          <ac:inkMkLst>
            <pc:docMk/>
            <pc:sldMk cId="660062906" sldId="271"/>
            <ac:inkMk id="5" creationId="{0D2EBFB9-52E2-403F-8334-7989F2930005}"/>
          </ac:inkMkLst>
        </pc:inkChg>
        <pc:inkChg chg="add">
          <ac:chgData name="Επισκέπτης" userId="" providerId="Windows Live" clId="Web-{D19EF688-35E3-4C54-9A7C-BBE09281029C}" dt="2021-04-20T10:32:29.814" v="270"/>
          <ac:inkMkLst>
            <pc:docMk/>
            <pc:sldMk cId="660062906" sldId="271"/>
            <ac:inkMk id="6" creationId="{6931CD0C-0E9A-4A43-8CF7-0831D2349C67}"/>
          </ac:inkMkLst>
        </pc:inkChg>
      </pc:sldChg>
      <pc:sldChg chg="modSp new del">
        <pc:chgData name="Επισκέπτης" userId="" providerId="Windows Live" clId="Web-{D19EF688-35E3-4C54-9A7C-BBE09281029C}" dt="2021-04-20T10:22:25.757" v="194"/>
        <pc:sldMkLst>
          <pc:docMk/>
          <pc:sldMk cId="1297831686" sldId="272"/>
        </pc:sldMkLst>
        <pc:spChg chg="mod">
          <ac:chgData name="Επισκέπτης" userId="" providerId="Windows Live" clId="Web-{D19EF688-35E3-4C54-9A7C-BBE09281029C}" dt="2021-04-20T10:22:23.273" v="193" actId="20577"/>
          <ac:spMkLst>
            <pc:docMk/>
            <pc:sldMk cId="1297831686" sldId="272"/>
            <ac:spMk id="2" creationId="{11B72A4F-9196-45FC-A24A-FCCA2FBFA92E}"/>
          </ac:spMkLst>
        </pc:spChg>
      </pc:sldChg>
      <pc:sldChg chg="addSp modSp new del">
        <pc:chgData name="Επισκέπτης" userId="" providerId="Windows Live" clId="Web-{D19EF688-35E3-4C54-9A7C-BBE09281029C}" dt="2021-04-20T10:38:34.791" v="288"/>
        <pc:sldMkLst>
          <pc:docMk/>
          <pc:sldMk cId="3077845312" sldId="272"/>
        </pc:sldMkLst>
        <pc:spChg chg="mod">
          <ac:chgData name="Επισκέπτης" userId="" providerId="Windows Live" clId="Web-{D19EF688-35E3-4C54-9A7C-BBE09281029C}" dt="2021-04-20T10:36:41.549" v="283" actId="20577"/>
          <ac:spMkLst>
            <pc:docMk/>
            <pc:sldMk cId="3077845312" sldId="272"/>
            <ac:spMk id="2" creationId="{99CE1B44-2A75-4837-B4CB-687DD7E8D3B9}"/>
          </ac:spMkLst>
        </pc:spChg>
        <pc:spChg chg="add mod">
          <ac:chgData name="Επισκέπτης" userId="" providerId="Windows Live" clId="Web-{D19EF688-35E3-4C54-9A7C-BBE09281029C}" dt="2021-04-20T10:36:57.176" v="285" actId="20577"/>
          <ac:spMkLst>
            <pc:docMk/>
            <pc:sldMk cId="3077845312" sldId="272"/>
            <ac:spMk id="3" creationId="{BAE63DCB-C281-4785-AA15-E0063F1D4A9C}"/>
          </ac:spMkLst>
        </pc:spChg>
      </pc:sldChg>
      <pc:sldChg chg="addSp modSp new del">
        <pc:chgData name="Επισκέπτης" userId="" providerId="Windows Live" clId="Web-{D19EF688-35E3-4C54-9A7C-BBE09281029C}" dt="2021-04-20T10:38:36.588" v="289"/>
        <pc:sldMkLst>
          <pc:docMk/>
          <pc:sldMk cId="3340752416" sldId="273"/>
        </pc:sldMkLst>
        <pc:picChg chg="add mod">
          <ac:chgData name="Επισκέπτης" userId="" providerId="Windows Live" clId="Web-{D19EF688-35E3-4C54-9A7C-BBE09281029C}" dt="2021-04-20T10:25:16.566" v="213" actId="14100"/>
          <ac:picMkLst>
            <pc:docMk/>
            <pc:sldMk cId="3340752416" sldId="273"/>
            <ac:picMk id="2" creationId="{BA1A8084-05BE-4517-891F-055857B6B206}"/>
          </ac:picMkLst>
        </pc:picChg>
      </pc:sldChg>
      <pc:sldChg chg="addSp delSp modSp new">
        <pc:chgData name="Επισκέπτης" userId="" providerId="Windows Live" clId="Web-{D19EF688-35E3-4C54-9A7C-BBE09281029C}" dt="2021-04-20T10:46:30.356" v="365" actId="1076"/>
        <pc:sldMkLst>
          <pc:docMk/>
          <pc:sldMk cId="608896358" sldId="274"/>
        </pc:sldMkLst>
        <pc:spChg chg="mod">
          <ac:chgData name="Επισκέπτης" userId="" providerId="Windows Live" clId="Web-{D19EF688-35E3-4C54-9A7C-BBE09281029C}" dt="2021-04-20T10:39:26.654" v="290" actId="1076"/>
          <ac:spMkLst>
            <pc:docMk/>
            <pc:sldMk cId="608896358" sldId="274"/>
            <ac:spMk id="2" creationId="{F9C5CDF3-2385-49E0-96A4-CD23BBCB0B3A}"/>
          </ac:spMkLst>
        </pc:spChg>
        <pc:spChg chg="add mod">
          <ac:chgData name="Επισκέπτης" userId="" providerId="Windows Live" clId="Web-{D19EF688-35E3-4C54-9A7C-BBE09281029C}" dt="2021-04-20T10:45:57.322" v="358" actId="20577"/>
          <ac:spMkLst>
            <pc:docMk/>
            <pc:sldMk cId="608896358" sldId="274"/>
            <ac:spMk id="3" creationId="{965DE936-D47C-4695-87DB-F15E38750C75}"/>
          </ac:spMkLst>
        </pc:spChg>
        <pc:spChg chg="add del mod">
          <ac:chgData name="Επισκέπτης" userId="" providerId="Windows Live" clId="Web-{D19EF688-35E3-4C54-9A7C-BBE09281029C}" dt="2021-04-20T10:43:04.857" v="310"/>
          <ac:spMkLst>
            <pc:docMk/>
            <pc:sldMk cId="608896358" sldId="274"/>
            <ac:spMk id="4" creationId="{1FD5C3C1-48F0-43D3-AEED-635CCC870410}"/>
          </ac:spMkLst>
        </pc:spChg>
        <pc:spChg chg="add mod">
          <ac:chgData name="Επισκέπτης" userId="" providerId="Windows Live" clId="Web-{D19EF688-35E3-4C54-9A7C-BBE09281029C}" dt="2021-04-20T10:46:30.356" v="365" actId="1076"/>
          <ac:spMkLst>
            <pc:docMk/>
            <pc:sldMk cId="608896358" sldId="274"/>
            <ac:spMk id="5" creationId="{E77CDD1F-5DAB-4AEB-BCF2-584C6A4CA9C8}"/>
          </ac:spMkLst>
        </pc:spChg>
      </pc:sldChg>
      <pc:sldChg chg="addSp modSp new">
        <pc:chgData name="Επισκέπτης" userId="" providerId="Windows Live" clId="Web-{D19EF688-35E3-4C54-9A7C-BBE09281029C}" dt="2021-04-20T10:32:28.470" v="268"/>
        <pc:sldMkLst>
          <pc:docMk/>
          <pc:sldMk cId="1109920543" sldId="275"/>
        </pc:sldMkLst>
        <pc:picChg chg="add mod">
          <ac:chgData name="Επισκέπτης" userId="" providerId="Windows Live" clId="Web-{D19EF688-35E3-4C54-9A7C-BBE09281029C}" dt="2021-04-20T10:27:28.997" v="239" actId="14100"/>
          <ac:picMkLst>
            <pc:docMk/>
            <pc:sldMk cId="1109920543" sldId="275"/>
            <ac:picMk id="2" creationId="{AC9DF61B-26A4-4389-95A7-D609613811D1}"/>
          </ac:picMkLst>
        </pc:picChg>
        <pc:inkChg chg="add">
          <ac:chgData name="Επισκέπτης" userId="" providerId="Windows Live" clId="Web-{D19EF688-35E3-4C54-9A7C-BBE09281029C}" dt="2021-04-20T10:32:25.345" v="258"/>
          <ac:inkMkLst>
            <pc:docMk/>
            <pc:sldMk cId="1109920543" sldId="275"/>
            <ac:inkMk id="3" creationId="{56666467-6F76-41B6-9EF5-7FFEBB8B24C1}"/>
          </ac:inkMkLst>
        </pc:inkChg>
        <pc:inkChg chg="add">
          <ac:chgData name="Επισκέπτης" userId="" providerId="Windows Live" clId="Web-{D19EF688-35E3-4C54-9A7C-BBE09281029C}" dt="2021-04-20T10:32:25.876" v="259"/>
          <ac:inkMkLst>
            <pc:docMk/>
            <pc:sldMk cId="1109920543" sldId="275"/>
            <ac:inkMk id="4" creationId="{86C3D2B5-9001-4E3C-9180-8AF10C26F92A}"/>
          </ac:inkMkLst>
        </pc:inkChg>
        <pc:inkChg chg="add">
          <ac:chgData name="Επισκέπτης" userId="" providerId="Windows Live" clId="Web-{D19EF688-35E3-4C54-9A7C-BBE09281029C}" dt="2021-04-20T10:32:25.985" v="260"/>
          <ac:inkMkLst>
            <pc:docMk/>
            <pc:sldMk cId="1109920543" sldId="275"/>
            <ac:inkMk id="5" creationId="{33E08602-4AD8-407D-892F-F1DA11795BBC}"/>
          </ac:inkMkLst>
        </pc:inkChg>
        <pc:inkChg chg="add">
          <ac:chgData name="Επισκέπτης" userId="" providerId="Windows Live" clId="Web-{D19EF688-35E3-4C54-9A7C-BBE09281029C}" dt="2021-04-20T10:32:26.407" v="261"/>
          <ac:inkMkLst>
            <pc:docMk/>
            <pc:sldMk cId="1109920543" sldId="275"/>
            <ac:inkMk id="6" creationId="{54B5B7AA-784E-4853-9255-30761FEA0446}"/>
          </ac:inkMkLst>
        </pc:inkChg>
        <pc:inkChg chg="add">
          <ac:chgData name="Επισκέπτης" userId="" providerId="Windows Live" clId="Web-{D19EF688-35E3-4C54-9A7C-BBE09281029C}" dt="2021-04-20T10:32:26.720" v="262"/>
          <ac:inkMkLst>
            <pc:docMk/>
            <pc:sldMk cId="1109920543" sldId="275"/>
            <ac:inkMk id="7" creationId="{27356AED-3F57-427F-8DE9-450F12FD0AC3}"/>
          </ac:inkMkLst>
        </pc:inkChg>
        <pc:inkChg chg="add">
          <ac:chgData name="Επισκέπτης" userId="" providerId="Windows Live" clId="Web-{D19EF688-35E3-4C54-9A7C-BBE09281029C}" dt="2021-04-20T10:32:27.204" v="263"/>
          <ac:inkMkLst>
            <pc:docMk/>
            <pc:sldMk cId="1109920543" sldId="275"/>
            <ac:inkMk id="8" creationId="{625009B6-628E-48F1-930E-77F0E6F22354}"/>
          </ac:inkMkLst>
        </pc:inkChg>
        <pc:inkChg chg="add">
          <ac:chgData name="Επισκέπτης" userId="" providerId="Windows Live" clId="Web-{D19EF688-35E3-4C54-9A7C-BBE09281029C}" dt="2021-04-20T10:32:27.532" v="264"/>
          <ac:inkMkLst>
            <pc:docMk/>
            <pc:sldMk cId="1109920543" sldId="275"/>
            <ac:inkMk id="9" creationId="{6376B178-9E93-4800-8D46-842BC469CE39}"/>
          </ac:inkMkLst>
        </pc:inkChg>
        <pc:inkChg chg="add">
          <ac:chgData name="Επισκέπτης" userId="" providerId="Windows Live" clId="Web-{D19EF688-35E3-4C54-9A7C-BBE09281029C}" dt="2021-04-20T10:32:27.845" v="265"/>
          <ac:inkMkLst>
            <pc:docMk/>
            <pc:sldMk cId="1109920543" sldId="275"/>
            <ac:inkMk id="10" creationId="{A9AA45BC-8973-4F0C-BDF1-8A350A35FC4A}"/>
          </ac:inkMkLst>
        </pc:inkChg>
        <pc:inkChg chg="add">
          <ac:chgData name="Επισκέπτης" userId="" providerId="Windows Live" clId="Web-{D19EF688-35E3-4C54-9A7C-BBE09281029C}" dt="2021-04-20T10:32:28.157" v="266"/>
          <ac:inkMkLst>
            <pc:docMk/>
            <pc:sldMk cId="1109920543" sldId="275"/>
            <ac:inkMk id="11" creationId="{A10E847F-D34E-4865-97F2-3B5408CC118A}"/>
          </ac:inkMkLst>
        </pc:inkChg>
        <pc:inkChg chg="add">
          <ac:chgData name="Επισκέπτης" userId="" providerId="Windows Live" clId="Web-{D19EF688-35E3-4C54-9A7C-BBE09281029C}" dt="2021-04-20T10:32:28.220" v="267"/>
          <ac:inkMkLst>
            <pc:docMk/>
            <pc:sldMk cId="1109920543" sldId="275"/>
            <ac:inkMk id="12" creationId="{1649D957-1982-4F32-B77A-08BC578C09C6}"/>
          </ac:inkMkLst>
        </pc:inkChg>
        <pc:inkChg chg="add">
          <ac:chgData name="Επισκέπτης" userId="" providerId="Windows Live" clId="Web-{D19EF688-35E3-4C54-9A7C-BBE09281029C}" dt="2021-04-20T10:32:28.470" v="268"/>
          <ac:inkMkLst>
            <pc:docMk/>
            <pc:sldMk cId="1109920543" sldId="275"/>
            <ac:inkMk id="13" creationId="{F2C91C55-EFA2-442C-BECA-55700B154D4F}"/>
          </ac:inkMkLst>
        </pc:inkChg>
      </pc:sldChg>
      <pc:sldChg chg="addSp modSp new">
        <pc:chgData name="Επισκέπτης" userId="" providerId="Windows Live" clId="Web-{D19EF688-35E3-4C54-9A7C-BBE09281029C}" dt="2021-04-20T10:47:23.547" v="376" actId="1076"/>
        <pc:sldMkLst>
          <pc:docMk/>
          <pc:sldMk cId="1009828238" sldId="276"/>
        </pc:sldMkLst>
        <pc:spChg chg="mod">
          <ac:chgData name="Επισκέπτης" userId="" providerId="Windows Live" clId="Web-{D19EF688-35E3-4C54-9A7C-BBE09281029C}" dt="2021-04-20T10:46:48.263" v="367" actId="20577"/>
          <ac:spMkLst>
            <pc:docMk/>
            <pc:sldMk cId="1009828238" sldId="276"/>
            <ac:spMk id="2" creationId="{46310118-DB1C-437B-88BE-0D8339ED7566}"/>
          </ac:spMkLst>
        </pc:spChg>
        <pc:spChg chg="add mod">
          <ac:chgData name="Επισκέπτης" userId="" providerId="Windows Live" clId="Web-{D19EF688-35E3-4C54-9A7C-BBE09281029C}" dt="2021-04-20T10:47:23.547" v="376" actId="1076"/>
          <ac:spMkLst>
            <pc:docMk/>
            <pc:sldMk cId="1009828238" sldId="276"/>
            <ac:spMk id="3" creationId="{BAFA881B-31BC-44D7-A2EE-204759A63520}"/>
          </ac:spMkLst>
        </pc:spChg>
      </pc:sldChg>
      <pc:sldChg chg="addSp modSp new">
        <pc:chgData name="Επισκέπτης" userId="" providerId="Windows Live" clId="Web-{D19EF688-35E3-4C54-9A7C-BBE09281029C}" dt="2021-04-20T10:32:25.314" v="257" actId="14100"/>
        <pc:sldMkLst>
          <pc:docMk/>
          <pc:sldMk cId="1267654735" sldId="277"/>
        </pc:sldMkLst>
        <pc:picChg chg="add mod">
          <ac:chgData name="Επισκέπτης" userId="" providerId="Windows Live" clId="Web-{D19EF688-35E3-4C54-9A7C-BBE09281029C}" dt="2021-04-20T10:32:25.314" v="257" actId="14100"/>
          <ac:picMkLst>
            <pc:docMk/>
            <pc:sldMk cId="1267654735" sldId="277"/>
            <ac:picMk id="2" creationId="{E83173BB-FE19-453A-BC62-0DABA72C5D1E}"/>
          </ac:picMkLst>
        </pc:picChg>
      </pc:sldChg>
      <pc:sldChg chg="addSp modSp new del">
        <pc:chgData name="Επισκέπτης" userId="" providerId="Windows Live" clId="Web-{D19EF688-35E3-4C54-9A7C-BBE09281029C}" dt="2021-04-20T10:46:32.903" v="366"/>
        <pc:sldMkLst>
          <pc:docMk/>
          <pc:sldMk cId="3300871283" sldId="278"/>
        </pc:sldMkLst>
        <pc:spChg chg="mod">
          <ac:chgData name="Επισκέπτης" userId="" providerId="Windows Live" clId="Web-{D19EF688-35E3-4C54-9A7C-BBE09281029C}" dt="2021-04-20T10:44:50.786" v="353" actId="20577"/>
          <ac:spMkLst>
            <pc:docMk/>
            <pc:sldMk cId="3300871283" sldId="278"/>
            <ac:spMk id="2" creationId="{F873FE5C-01D8-45CC-AF8B-EBF6980F526C}"/>
          </ac:spMkLst>
        </pc:spChg>
        <pc:spChg chg="add mod">
          <ac:chgData name="Επισκέπτης" userId="" providerId="Windows Live" clId="Web-{D19EF688-35E3-4C54-9A7C-BBE09281029C}" dt="2021-04-20T10:45:48.821" v="356" actId="1076"/>
          <ac:spMkLst>
            <pc:docMk/>
            <pc:sldMk cId="3300871283" sldId="278"/>
            <ac:spMk id="3" creationId="{ED94A353-0C2F-4EAF-8778-923BE524E6F4}"/>
          </ac:spMkLst>
        </pc:spChg>
      </pc:sldChg>
      <pc:sldMasterChg chg="del delSldLayout">
        <pc:chgData name="Επισκέπτης" userId="" providerId="Windows Live" clId="Web-{D19EF688-35E3-4C54-9A7C-BBE09281029C}" dt="2021-04-20T09:13:00.432" v="26"/>
        <pc:sldMasterMkLst>
          <pc:docMk/>
          <pc:sldMasterMk cId="792616442" sldId="2147483711"/>
        </pc:sldMasterMkLst>
        <pc:sldLayoutChg chg="del">
          <pc:chgData name="Επισκέπτης" userId="" providerId="Windows Live" clId="Web-{D19EF688-35E3-4C54-9A7C-BBE09281029C}" dt="2021-04-20T09:13:00.432" v="26"/>
          <pc:sldLayoutMkLst>
            <pc:docMk/>
            <pc:sldMasterMk cId="792616442" sldId="2147483711"/>
            <pc:sldLayoutMk cId="3733681895" sldId="2147483700"/>
          </pc:sldLayoutMkLst>
        </pc:sldLayoutChg>
        <pc:sldLayoutChg chg="del">
          <pc:chgData name="Επισκέπτης" userId="" providerId="Windows Live" clId="Web-{D19EF688-35E3-4C54-9A7C-BBE09281029C}" dt="2021-04-20T09:13:00.432" v="26"/>
          <pc:sldLayoutMkLst>
            <pc:docMk/>
            <pc:sldMasterMk cId="792616442" sldId="2147483711"/>
            <pc:sldLayoutMk cId="4212932843" sldId="2147483701"/>
          </pc:sldLayoutMkLst>
        </pc:sldLayoutChg>
        <pc:sldLayoutChg chg="del">
          <pc:chgData name="Επισκέπτης" userId="" providerId="Windows Live" clId="Web-{D19EF688-35E3-4C54-9A7C-BBE09281029C}" dt="2021-04-20T09:13:00.432" v="26"/>
          <pc:sldLayoutMkLst>
            <pc:docMk/>
            <pc:sldMasterMk cId="792616442" sldId="2147483711"/>
            <pc:sldLayoutMk cId="167847678" sldId="2147483702"/>
          </pc:sldLayoutMkLst>
        </pc:sldLayoutChg>
        <pc:sldLayoutChg chg="del">
          <pc:chgData name="Επισκέπτης" userId="" providerId="Windows Live" clId="Web-{D19EF688-35E3-4C54-9A7C-BBE09281029C}" dt="2021-04-20T09:13:00.432" v="26"/>
          <pc:sldLayoutMkLst>
            <pc:docMk/>
            <pc:sldMasterMk cId="792616442" sldId="2147483711"/>
            <pc:sldLayoutMk cId="3581213636" sldId="2147483703"/>
          </pc:sldLayoutMkLst>
        </pc:sldLayoutChg>
        <pc:sldLayoutChg chg="del">
          <pc:chgData name="Επισκέπτης" userId="" providerId="Windows Live" clId="Web-{D19EF688-35E3-4C54-9A7C-BBE09281029C}" dt="2021-04-20T09:13:00.432" v="26"/>
          <pc:sldLayoutMkLst>
            <pc:docMk/>
            <pc:sldMasterMk cId="792616442" sldId="2147483711"/>
            <pc:sldLayoutMk cId="2816265841" sldId="2147483704"/>
          </pc:sldLayoutMkLst>
        </pc:sldLayoutChg>
        <pc:sldLayoutChg chg="del">
          <pc:chgData name="Επισκέπτης" userId="" providerId="Windows Live" clId="Web-{D19EF688-35E3-4C54-9A7C-BBE09281029C}" dt="2021-04-20T09:13:00.432" v="26"/>
          <pc:sldLayoutMkLst>
            <pc:docMk/>
            <pc:sldMasterMk cId="792616442" sldId="2147483711"/>
            <pc:sldLayoutMk cId="3233892010" sldId="2147483705"/>
          </pc:sldLayoutMkLst>
        </pc:sldLayoutChg>
        <pc:sldLayoutChg chg="del">
          <pc:chgData name="Επισκέπτης" userId="" providerId="Windows Live" clId="Web-{D19EF688-35E3-4C54-9A7C-BBE09281029C}" dt="2021-04-20T09:13:00.432" v="26"/>
          <pc:sldLayoutMkLst>
            <pc:docMk/>
            <pc:sldMasterMk cId="792616442" sldId="2147483711"/>
            <pc:sldLayoutMk cId="4145172907" sldId="2147483706"/>
          </pc:sldLayoutMkLst>
        </pc:sldLayoutChg>
        <pc:sldLayoutChg chg="del">
          <pc:chgData name="Επισκέπτης" userId="" providerId="Windows Live" clId="Web-{D19EF688-35E3-4C54-9A7C-BBE09281029C}" dt="2021-04-20T09:13:00.432" v="26"/>
          <pc:sldLayoutMkLst>
            <pc:docMk/>
            <pc:sldMasterMk cId="792616442" sldId="2147483711"/>
            <pc:sldLayoutMk cId="2341378962" sldId="2147483707"/>
          </pc:sldLayoutMkLst>
        </pc:sldLayoutChg>
        <pc:sldLayoutChg chg="del">
          <pc:chgData name="Επισκέπτης" userId="" providerId="Windows Live" clId="Web-{D19EF688-35E3-4C54-9A7C-BBE09281029C}" dt="2021-04-20T09:13:00.432" v="26"/>
          <pc:sldLayoutMkLst>
            <pc:docMk/>
            <pc:sldMasterMk cId="792616442" sldId="2147483711"/>
            <pc:sldLayoutMk cId="1439175412" sldId="2147483708"/>
          </pc:sldLayoutMkLst>
        </pc:sldLayoutChg>
        <pc:sldLayoutChg chg="del">
          <pc:chgData name="Επισκέπτης" userId="" providerId="Windows Live" clId="Web-{D19EF688-35E3-4C54-9A7C-BBE09281029C}" dt="2021-04-20T09:13:00.432" v="26"/>
          <pc:sldLayoutMkLst>
            <pc:docMk/>
            <pc:sldMasterMk cId="792616442" sldId="2147483711"/>
            <pc:sldLayoutMk cId="2625685240" sldId="2147483709"/>
          </pc:sldLayoutMkLst>
        </pc:sldLayoutChg>
        <pc:sldLayoutChg chg="del">
          <pc:chgData name="Επισκέπτης" userId="" providerId="Windows Live" clId="Web-{D19EF688-35E3-4C54-9A7C-BBE09281029C}" dt="2021-04-20T09:13:00.432" v="26"/>
          <pc:sldLayoutMkLst>
            <pc:docMk/>
            <pc:sldMasterMk cId="792616442" sldId="2147483711"/>
            <pc:sldLayoutMk cId="3955151802" sldId="2147483710"/>
          </pc:sldLayoutMkLst>
        </pc:sldLayoutChg>
      </pc:sldMasterChg>
      <pc:sldMasterChg chg="add addSldLayout modSldLayout">
        <pc:chgData name="Επισκέπτης" userId="" providerId="Windows Live" clId="Web-{D19EF688-35E3-4C54-9A7C-BBE09281029C}" dt="2021-04-20T09:13:00.432" v="26"/>
        <pc:sldMasterMkLst>
          <pc:docMk/>
          <pc:sldMasterMk cId="3392298232" sldId="2147483712"/>
        </pc:sldMasterMkLst>
        <pc:sldLayoutChg chg="add mod replId">
          <pc:chgData name="Επισκέπτης" userId="" providerId="Windows Live" clId="Web-{D19EF688-35E3-4C54-9A7C-BBE09281029C}" dt="2021-04-20T09:13:00.432" v="26"/>
          <pc:sldLayoutMkLst>
            <pc:docMk/>
            <pc:sldMasterMk cId="3392298232" sldId="2147483712"/>
            <pc:sldLayoutMk cId="3095127327" sldId="2147483713"/>
          </pc:sldLayoutMkLst>
        </pc:sldLayoutChg>
        <pc:sldLayoutChg chg="add mod replId">
          <pc:chgData name="Επισκέπτης" userId="" providerId="Windows Live" clId="Web-{D19EF688-35E3-4C54-9A7C-BBE09281029C}" dt="2021-04-20T09:13:00.432" v="26"/>
          <pc:sldLayoutMkLst>
            <pc:docMk/>
            <pc:sldMasterMk cId="3392298232" sldId="2147483712"/>
            <pc:sldLayoutMk cId="1559686052" sldId="2147483714"/>
          </pc:sldLayoutMkLst>
        </pc:sldLayoutChg>
        <pc:sldLayoutChg chg="add mod replId">
          <pc:chgData name="Επισκέπτης" userId="" providerId="Windows Live" clId="Web-{D19EF688-35E3-4C54-9A7C-BBE09281029C}" dt="2021-04-20T09:13:00.432" v="26"/>
          <pc:sldLayoutMkLst>
            <pc:docMk/>
            <pc:sldMasterMk cId="3392298232" sldId="2147483712"/>
            <pc:sldLayoutMk cId="2432286446" sldId="2147483715"/>
          </pc:sldLayoutMkLst>
        </pc:sldLayoutChg>
        <pc:sldLayoutChg chg="add mod replId">
          <pc:chgData name="Επισκέπτης" userId="" providerId="Windows Live" clId="Web-{D19EF688-35E3-4C54-9A7C-BBE09281029C}" dt="2021-04-20T09:13:00.432" v="26"/>
          <pc:sldLayoutMkLst>
            <pc:docMk/>
            <pc:sldMasterMk cId="3392298232" sldId="2147483712"/>
            <pc:sldLayoutMk cId="3407437922" sldId="2147483716"/>
          </pc:sldLayoutMkLst>
        </pc:sldLayoutChg>
        <pc:sldLayoutChg chg="add mod replId">
          <pc:chgData name="Επισκέπτης" userId="" providerId="Windows Live" clId="Web-{D19EF688-35E3-4C54-9A7C-BBE09281029C}" dt="2021-04-20T09:13:00.432" v="26"/>
          <pc:sldLayoutMkLst>
            <pc:docMk/>
            <pc:sldMasterMk cId="3392298232" sldId="2147483712"/>
            <pc:sldLayoutMk cId="3421269059" sldId="2147483717"/>
          </pc:sldLayoutMkLst>
        </pc:sldLayoutChg>
        <pc:sldLayoutChg chg="add mod replId">
          <pc:chgData name="Επισκέπτης" userId="" providerId="Windows Live" clId="Web-{D19EF688-35E3-4C54-9A7C-BBE09281029C}" dt="2021-04-20T09:13:00.432" v="26"/>
          <pc:sldLayoutMkLst>
            <pc:docMk/>
            <pc:sldMasterMk cId="3392298232" sldId="2147483712"/>
            <pc:sldLayoutMk cId="2045278848" sldId="2147483718"/>
          </pc:sldLayoutMkLst>
        </pc:sldLayoutChg>
        <pc:sldLayoutChg chg="add mod replId">
          <pc:chgData name="Επισκέπτης" userId="" providerId="Windows Live" clId="Web-{D19EF688-35E3-4C54-9A7C-BBE09281029C}" dt="2021-04-20T09:13:00.432" v="26"/>
          <pc:sldLayoutMkLst>
            <pc:docMk/>
            <pc:sldMasterMk cId="3392298232" sldId="2147483712"/>
            <pc:sldLayoutMk cId="4247500370" sldId="2147483719"/>
          </pc:sldLayoutMkLst>
        </pc:sldLayoutChg>
        <pc:sldLayoutChg chg="add mod replId">
          <pc:chgData name="Επισκέπτης" userId="" providerId="Windows Live" clId="Web-{D19EF688-35E3-4C54-9A7C-BBE09281029C}" dt="2021-04-20T09:13:00.432" v="26"/>
          <pc:sldLayoutMkLst>
            <pc:docMk/>
            <pc:sldMasterMk cId="3392298232" sldId="2147483712"/>
            <pc:sldLayoutMk cId="3326403000" sldId="2147483720"/>
          </pc:sldLayoutMkLst>
        </pc:sldLayoutChg>
        <pc:sldLayoutChg chg="add mod replId">
          <pc:chgData name="Επισκέπτης" userId="" providerId="Windows Live" clId="Web-{D19EF688-35E3-4C54-9A7C-BBE09281029C}" dt="2021-04-20T09:13:00.432" v="26"/>
          <pc:sldLayoutMkLst>
            <pc:docMk/>
            <pc:sldMasterMk cId="3392298232" sldId="2147483712"/>
            <pc:sldLayoutMk cId="3004498166" sldId="2147483721"/>
          </pc:sldLayoutMkLst>
        </pc:sldLayoutChg>
        <pc:sldLayoutChg chg="add mod replId">
          <pc:chgData name="Επισκέπτης" userId="" providerId="Windows Live" clId="Web-{D19EF688-35E3-4C54-9A7C-BBE09281029C}" dt="2021-04-20T09:13:00.432" v="26"/>
          <pc:sldLayoutMkLst>
            <pc:docMk/>
            <pc:sldMasterMk cId="3392298232" sldId="2147483712"/>
            <pc:sldLayoutMk cId="4111157664" sldId="2147483722"/>
          </pc:sldLayoutMkLst>
        </pc:sldLayoutChg>
        <pc:sldLayoutChg chg="add mod replId">
          <pc:chgData name="Επισκέπτης" userId="" providerId="Windows Live" clId="Web-{D19EF688-35E3-4C54-9A7C-BBE09281029C}" dt="2021-04-20T09:13:00.432" v="26"/>
          <pc:sldLayoutMkLst>
            <pc:docMk/>
            <pc:sldMasterMk cId="3392298232" sldId="2147483712"/>
            <pc:sldLayoutMk cId="34273066" sldId="2147483723"/>
          </pc:sldLayoutMkLst>
        </pc:sldLayoutChg>
        <pc:sldLayoutChg chg="add mod replId">
          <pc:chgData name="Επισκέπτης" userId="" providerId="Windows Live" clId="Web-{D19EF688-35E3-4C54-9A7C-BBE09281029C}" dt="2021-04-20T09:13:00.432" v="26"/>
          <pc:sldLayoutMkLst>
            <pc:docMk/>
            <pc:sldMasterMk cId="3392298232" sldId="2147483712"/>
            <pc:sldLayoutMk cId="356614268" sldId="2147483724"/>
          </pc:sldLayoutMkLst>
        </pc:sldLayoutChg>
        <pc:sldLayoutChg chg="add mod replId">
          <pc:chgData name="Επισκέπτης" userId="" providerId="Windows Live" clId="Web-{D19EF688-35E3-4C54-9A7C-BBE09281029C}" dt="2021-04-20T09:13:00.432" v="26"/>
          <pc:sldLayoutMkLst>
            <pc:docMk/>
            <pc:sldMasterMk cId="3392298232" sldId="2147483712"/>
            <pc:sldLayoutMk cId="463576668" sldId="2147483725"/>
          </pc:sldLayoutMkLst>
        </pc:sldLayoutChg>
        <pc:sldLayoutChg chg="add mod replId">
          <pc:chgData name="Επισκέπτης" userId="" providerId="Windows Live" clId="Web-{D19EF688-35E3-4C54-9A7C-BBE09281029C}" dt="2021-04-20T09:13:00.432" v="26"/>
          <pc:sldLayoutMkLst>
            <pc:docMk/>
            <pc:sldMasterMk cId="3392298232" sldId="2147483712"/>
            <pc:sldLayoutMk cId="4208022176" sldId="2147483726"/>
          </pc:sldLayoutMkLst>
        </pc:sldLayoutChg>
        <pc:sldLayoutChg chg="add mod replId">
          <pc:chgData name="Επισκέπτης" userId="" providerId="Windows Live" clId="Web-{D19EF688-35E3-4C54-9A7C-BBE09281029C}" dt="2021-04-20T09:13:00.432" v="26"/>
          <pc:sldLayoutMkLst>
            <pc:docMk/>
            <pc:sldMasterMk cId="3392298232" sldId="2147483712"/>
            <pc:sldLayoutMk cId="104012338" sldId="2147483727"/>
          </pc:sldLayoutMkLst>
        </pc:sldLayoutChg>
        <pc:sldLayoutChg chg="add mod replId">
          <pc:chgData name="Επισκέπτης" userId="" providerId="Windows Live" clId="Web-{D19EF688-35E3-4C54-9A7C-BBE09281029C}" dt="2021-04-20T09:13:00.432" v="26"/>
          <pc:sldLayoutMkLst>
            <pc:docMk/>
            <pc:sldMasterMk cId="3392298232" sldId="2147483712"/>
            <pc:sldLayoutMk cId="3272035760" sldId="2147483728"/>
          </pc:sldLayoutMkLst>
        </pc:sldLayoutChg>
        <pc:sldLayoutChg chg="add mod replId">
          <pc:chgData name="Επισκέπτης" userId="" providerId="Windows Live" clId="Web-{D19EF688-35E3-4C54-9A7C-BBE09281029C}" dt="2021-04-20T09:13:00.432" v="26"/>
          <pc:sldLayoutMkLst>
            <pc:docMk/>
            <pc:sldMasterMk cId="3392298232" sldId="2147483712"/>
            <pc:sldLayoutMk cId="3566811611" sldId="2147483729"/>
          </pc:sldLayoutMkLst>
        </pc:sldLayoutChg>
      </pc:sldMasterChg>
    </pc:docChg>
  </pc:docChgLst>
  <pc:docChgLst>
    <pc:chgData name="Μilena Zotaj" userId="d0c48bb7bb4d21ba" providerId="Windows Live" clId="Web-{E484485A-6B16-47D2-A32F-F5D54E4E5BAD}"/>
    <pc:docChg chg="modSld">
      <pc:chgData name="Μilena Zotaj" userId="d0c48bb7bb4d21ba" providerId="Windows Live" clId="Web-{E484485A-6B16-47D2-A32F-F5D54E4E5BAD}" dt="2021-04-20T10:10:40.574" v="12" actId="20577"/>
      <pc:docMkLst>
        <pc:docMk/>
      </pc:docMkLst>
      <pc:sldChg chg="addSp modSp">
        <pc:chgData name="Μilena Zotaj" userId="d0c48bb7bb4d21ba" providerId="Windows Live" clId="Web-{E484485A-6B16-47D2-A32F-F5D54E4E5BAD}" dt="2021-04-20T10:09:23.213" v="7" actId="14100"/>
        <pc:sldMkLst>
          <pc:docMk/>
          <pc:sldMk cId="1934956330" sldId="269"/>
        </pc:sldMkLst>
        <pc:spChg chg="add mod">
          <ac:chgData name="Μilena Zotaj" userId="d0c48bb7bb4d21ba" providerId="Windows Live" clId="Web-{E484485A-6B16-47D2-A32F-F5D54E4E5BAD}" dt="2021-04-20T10:08:04.228" v="2" actId="20577"/>
          <ac:spMkLst>
            <pc:docMk/>
            <pc:sldMk cId="1934956330" sldId="269"/>
            <ac:spMk id="2" creationId="{9A8687AA-2F4E-4D34-B9AF-7EFE78D13C4F}"/>
          </ac:spMkLst>
        </pc:spChg>
        <pc:picChg chg="add mod">
          <ac:chgData name="Μilena Zotaj" userId="d0c48bb7bb4d21ba" providerId="Windows Live" clId="Web-{E484485A-6B16-47D2-A32F-F5D54E4E5BAD}" dt="2021-04-20T10:09:23.213" v="7" actId="14100"/>
          <ac:picMkLst>
            <pc:docMk/>
            <pc:sldMk cId="1934956330" sldId="269"/>
            <ac:picMk id="3" creationId="{2B8ADA3A-A3AA-4BFE-BEE3-84D3B24E9BD2}"/>
          </ac:picMkLst>
        </pc:picChg>
      </pc:sldChg>
      <pc:sldChg chg="modSp">
        <pc:chgData name="Μilena Zotaj" userId="d0c48bb7bb4d21ba" providerId="Windows Live" clId="Web-{E484485A-6B16-47D2-A32F-F5D54E4E5BAD}" dt="2021-04-20T10:10:40.574" v="12" actId="20577"/>
        <pc:sldMkLst>
          <pc:docMk/>
          <pc:sldMk cId="660062906" sldId="271"/>
        </pc:sldMkLst>
        <pc:spChg chg="mod">
          <ac:chgData name="Μilena Zotaj" userId="d0c48bb7bb4d21ba" providerId="Windows Live" clId="Web-{E484485A-6B16-47D2-A32F-F5D54E4E5BAD}" dt="2021-04-20T10:10:40.574" v="12" actId="20577"/>
          <ac:spMkLst>
            <pc:docMk/>
            <pc:sldMk cId="660062906" sldId="271"/>
            <ac:spMk id="2" creationId="{7EC51B8D-53DE-4735-8A5F-76FB8B8D0F30}"/>
          </ac:spMkLst>
        </pc:spChg>
      </pc:sldChg>
    </pc:docChg>
  </pc:docChgLst>
  <pc:docChgLst>
    <pc:chgData name="Επισκέπτης" providerId="Windows Live" clId="Web-{26DCBE3E-46EC-4540-A91B-5653D4FC7B82}"/>
    <pc:docChg chg="modSld">
      <pc:chgData name="Επισκέπτης" userId="" providerId="Windows Live" clId="Web-{26DCBE3E-46EC-4540-A91B-5653D4FC7B82}" dt="2021-04-21T13:14:49.057" v="0" actId="20577"/>
      <pc:docMkLst>
        <pc:docMk/>
      </pc:docMkLst>
      <pc:sldChg chg="modSp">
        <pc:chgData name="Επισκέπτης" userId="" providerId="Windows Live" clId="Web-{26DCBE3E-46EC-4540-A91B-5653D4FC7B82}" dt="2021-04-21T13:14:49.057" v="0" actId="20577"/>
        <pc:sldMkLst>
          <pc:docMk/>
          <pc:sldMk cId="109857222" sldId="256"/>
        </pc:sldMkLst>
        <pc:spChg chg="mod">
          <ac:chgData name="Επισκέπτης" userId="" providerId="Windows Live" clId="Web-{26DCBE3E-46EC-4540-A91B-5653D4FC7B82}" dt="2021-04-21T13:14:49.057" v="0" actId="20577"/>
          <ac:spMkLst>
            <pc:docMk/>
            <pc:sldMk cId="109857222" sldId="256"/>
            <ac:spMk id="2" creationId="{00000000-0000-0000-0000-000000000000}"/>
          </ac:spMkLst>
        </pc:spChg>
      </pc:sldChg>
    </pc:docChg>
  </pc:docChgLst>
  <pc:docChgLst>
    <pc:chgData name="Rodica Caspirovschi" userId="cc2177eb5790e4b1" providerId="LiveId" clId="{C0A4738D-68DF-124A-9691-1D126F3D7EBD}"/>
    <pc:docChg chg="modSld">
      <pc:chgData name="Rodica Caspirovschi" userId="cc2177eb5790e4b1" providerId="LiveId" clId="{C0A4738D-68DF-124A-9691-1D126F3D7EBD}" dt="2021-04-21T12:46:58.242" v="0" actId="14100"/>
      <pc:docMkLst>
        <pc:docMk/>
      </pc:docMkLst>
      <pc:sldChg chg="modSp">
        <pc:chgData name="Rodica Caspirovschi" userId="cc2177eb5790e4b1" providerId="LiveId" clId="{C0A4738D-68DF-124A-9691-1D126F3D7EBD}" dt="2021-04-21T12:46:58.242" v="0" actId="14100"/>
        <pc:sldMkLst>
          <pc:docMk/>
          <pc:sldMk cId="3992614831" sldId="263"/>
        </pc:sldMkLst>
        <pc:spChg chg="mod">
          <ac:chgData name="Rodica Caspirovschi" userId="cc2177eb5790e4b1" providerId="LiveId" clId="{C0A4738D-68DF-124A-9691-1D126F3D7EBD}" dt="2021-04-21T12:46:58.242" v="0" actId="14100"/>
          <ac:spMkLst>
            <pc:docMk/>
            <pc:sldMk cId="3992614831" sldId="263"/>
            <ac:spMk id="4" creationId="{0F86AF44-B369-4C66-A585-0C88230CA093}"/>
          </ac:spMkLst>
        </pc:spChg>
      </pc:sldChg>
    </pc:docChg>
  </pc:docChgLst>
  <pc:docChgLst>
    <pc:chgData name="Επισκέπτης" providerId="Windows Live" clId="Web-{F97565CE-9EC3-4E18-8A9C-DC773278F5DD}"/>
    <pc:docChg chg="modSld">
      <pc:chgData name="Επισκέπτης" userId="" providerId="Windows Live" clId="Web-{F97565CE-9EC3-4E18-8A9C-DC773278F5DD}" dt="2021-04-21T08:35:06.776" v="16"/>
      <pc:docMkLst>
        <pc:docMk/>
      </pc:docMkLst>
      <pc:sldChg chg="addSp">
        <pc:chgData name="Επισκέπτης" userId="" providerId="Windows Live" clId="Web-{F97565CE-9EC3-4E18-8A9C-DC773278F5DD}" dt="2021-04-21T08:35:06.776" v="16"/>
        <pc:sldMkLst>
          <pc:docMk/>
          <pc:sldMk cId="1934956330" sldId="269"/>
        </pc:sldMkLst>
        <pc:inkChg chg="add">
          <ac:chgData name="Επισκέπτης" userId="" providerId="Windows Live" clId="Web-{F97565CE-9EC3-4E18-8A9C-DC773278F5DD}" dt="2021-04-21T08:34:58.291" v="9"/>
          <ac:inkMkLst>
            <pc:docMk/>
            <pc:sldMk cId="1934956330" sldId="269"/>
            <ac:inkMk id="4" creationId="{41226185-B795-4A4D-861E-4CDC7ACC8D32}"/>
          </ac:inkMkLst>
        </pc:inkChg>
        <pc:inkChg chg="add">
          <ac:chgData name="Επισκέπτης" userId="" providerId="Windows Live" clId="Web-{F97565CE-9EC3-4E18-8A9C-DC773278F5DD}" dt="2021-04-21T08:34:59.651" v="10"/>
          <ac:inkMkLst>
            <pc:docMk/>
            <pc:sldMk cId="1934956330" sldId="269"/>
            <ac:inkMk id="5" creationId="{74C1F43A-AC52-4ED4-8330-F716259D2034}"/>
          </ac:inkMkLst>
        </pc:inkChg>
        <pc:inkChg chg="add">
          <ac:chgData name="Επισκέπτης" userId="" providerId="Windows Live" clId="Web-{F97565CE-9EC3-4E18-8A9C-DC773278F5DD}" dt="2021-04-21T08:35:02.119" v="11"/>
          <ac:inkMkLst>
            <pc:docMk/>
            <pc:sldMk cId="1934956330" sldId="269"/>
            <ac:inkMk id="6" creationId="{E98A0805-3E51-4681-982F-94EBEAC9FDE1}"/>
          </ac:inkMkLst>
        </pc:inkChg>
        <pc:inkChg chg="add">
          <ac:chgData name="Επισκέπτης" userId="" providerId="Windows Live" clId="Web-{F97565CE-9EC3-4E18-8A9C-DC773278F5DD}" dt="2021-04-21T08:35:02.916" v="12"/>
          <ac:inkMkLst>
            <pc:docMk/>
            <pc:sldMk cId="1934956330" sldId="269"/>
            <ac:inkMk id="7" creationId="{ABA54FA2-58B1-49A2-A6B6-073E8F1D92FA}"/>
          </ac:inkMkLst>
        </pc:inkChg>
        <pc:inkChg chg="add">
          <ac:chgData name="Επισκέπτης" userId="" providerId="Windows Live" clId="Web-{F97565CE-9EC3-4E18-8A9C-DC773278F5DD}" dt="2021-04-21T08:35:03.448" v="13"/>
          <ac:inkMkLst>
            <pc:docMk/>
            <pc:sldMk cId="1934956330" sldId="269"/>
            <ac:inkMk id="8" creationId="{A8456267-313E-4404-A092-4B1323687B7D}"/>
          </ac:inkMkLst>
        </pc:inkChg>
        <pc:inkChg chg="add">
          <ac:chgData name="Επισκέπτης" userId="" providerId="Windows Live" clId="Web-{F97565CE-9EC3-4E18-8A9C-DC773278F5DD}" dt="2021-04-21T08:35:05.619" v="14"/>
          <ac:inkMkLst>
            <pc:docMk/>
            <pc:sldMk cId="1934956330" sldId="269"/>
            <ac:inkMk id="9" creationId="{4CB031D4-CD05-416A-AEE3-04775147E12D}"/>
          </ac:inkMkLst>
        </pc:inkChg>
        <pc:inkChg chg="add">
          <ac:chgData name="Επισκέπτης" userId="" providerId="Windows Live" clId="Web-{F97565CE-9EC3-4E18-8A9C-DC773278F5DD}" dt="2021-04-21T08:35:05.619" v="15"/>
          <ac:inkMkLst>
            <pc:docMk/>
            <pc:sldMk cId="1934956330" sldId="269"/>
            <ac:inkMk id="10" creationId="{0293BAAE-6A6B-4064-8479-65283CC853CA}"/>
          </ac:inkMkLst>
        </pc:inkChg>
        <pc:inkChg chg="add">
          <ac:chgData name="Επισκέπτης" userId="" providerId="Windows Live" clId="Web-{F97565CE-9EC3-4E18-8A9C-DC773278F5DD}" dt="2021-04-21T08:35:06.776" v="16"/>
          <ac:inkMkLst>
            <pc:docMk/>
            <pc:sldMk cId="1934956330" sldId="269"/>
            <ac:inkMk id="11" creationId="{8E328D5A-C45D-467F-822B-0080C9376657}"/>
          </ac:inkMkLst>
        </pc:inkChg>
      </pc:sldChg>
      <pc:sldChg chg="addSp">
        <pc:chgData name="Επισκέπτης" userId="" providerId="Windows Live" clId="Web-{F97565CE-9EC3-4E18-8A9C-DC773278F5DD}" dt="2021-04-21T08:34:56.854" v="8"/>
        <pc:sldMkLst>
          <pc:docMk/>
          <pc:sldMk cId="1109920543" sldId="275"/>
        </pc:sldMkLst>
        <pc:inkChg chg="add">
          <ac:chgData name="Επισκέπτης" userId="" providerId="Windows Live" clId="Web-{F97565CE-9EC3-4E18-8A9C-DC773278F5DD}" dt="2021-04-21T08:34:56.682" v="0"/>
          <ac:inkMkLst>
            <pc:docMk/>
            <pc:sldMk cId="1109920543" sldId="275"/>
            <ac:inkMk id="3" creationId="{F0AF7626-3CE0-4B5B-AF7C-F3F7C2573EFF}"/>
          </ac:inkMkLst>
        </pc:inkChg>
        <pc:inkChg chg="add">
          <ac:chgData name="Επισκέπτης" userId="" providerId="Windows Live" clId="Web-{F97565CE-9EC3-4E18-8A9C-DC773278F5DD}" dt="2021-04-21T08:34:56.713" v="1"/>
          <ac:inkMkLst>
            <pc:docMk/>
            <pc:sldMk cId="1109920543" sldId="275"/>
            <ac:inkMk id="4" creationId="{8BE81ABF-3A34-4E60-871A-479F74AE09C4}"/>
          </ac:inkMkLst>
        </pc:inkChg>
        <pc:inkChg chg="add">
          <ac:chgData name="Επισκέπτης" userId="" providerId="Windows Live" clId="Web-{F97565CE-9EC3-4E18-8A9C-DC773278F5DD}" dt="2021-04-21T08:34:56.744" v="2"/>
          <ac:inkMkLst>
            <pc:docMk/>
            <pc:sldMk cId="1109920543" sldId="275"/>
            <ac:inkMk id="5" creationId="{500390B1-9A67-4CA7-B26F-DAF23D0E1853}"/>
          </ac:inkMkLst>
        </pc:inkChg>
        <pc:inkChg chg="add">
          <ac:chgData name="Επισκέπτης" userId="" providerId="Windows Live" clId="Web-{F97565CE-9EC3-4E18-8A9C-DC773278F5DD}" dt="2021-04-21T08:34:56.760" v="3"/>
          <ac:inkMkLst>
            <pc:docMk/>
            <pc:sldMk cId="1109920543" sldId="275"/>
            <ac:inkMk id="6" creationId="{CE8702B9-01F0-4AD2-81F0-FC44AA0205BD}"/>
          </ac:inkMkLst>
        </pc:inkChg>
        <pc:inkChg chg="add">
          <ac:chgData name="Επισκέπτης" userId="" providerId="Windows Live" clId="Web-{F97565CE-9EC3-4E18-8A9C-DC773278F5DD}" dt="2021-04-21T08:34:56.791" v="4"/>
          <ac:inkMkLst>
            <pc:docMk/>
            <pc:sldMk cId="1109920543" sldId="275"/>
            <ac:inkMk id="7" creationId="{95A7B9EC-62E1-4EF8-9D72-6F6992DD9F2D}"/>
          </ac:inkMkLst>
        </pc:inkChg>
        <pc:inkChg chg="add">
          <ac:chgData name="Επισκέπτης" userId="" providerId="Windows Live" clId="Web-{F97565CE-9EC3-4E18-8A9C-DC773278F5DD}" dt="2021-04-21T08:34:56.791" v="5"/>
          <ac:inkMkLst>
            <pc:docMk/>
            <pc:sldMk cId="1109920543" sldId="275"/>
            <ac:inkMk id="8" creationId="{1A0A32DA-B803-4061-B919-FE87FAAF6B27}"/>
          </ac:inkMkLst>
        </pc:inkChg>
        <pc:inkChg chg="add">
          <ac:chgData name="Επισκέπτης" userId="" providerId="Windows Live" clId="Web-{F97565CE-9EC3-4E18-8A9C-DC773278F5DD}" dt="2021-04-21T08:34:56.791" v="6"/>
          <ac:inkMkLst>
            <pc:docMk/>
            <pc:sldMk cId="1109920543" sldId="275"/>
            <ac:inkMk id="9" creationId="{31D2D084-FEC0-4A31-AA7B-BBCCFE301B6A}"/>
          </ac:inkMkLst>
        </pc:inkChg>
        <pc:inkChg chg="add">
          <ac:chgData name="Επισκέπτης" userId="" providerId="Windows Live" clId="Web-{F97565CE-9EC3-4E18-8A9C-DC773278F5DD}" dt="2021-04-21T08:34:56.822" v="7"/>
          <ac:inkMkLst>
            <pc:docMk/>
            <pc:sldMk cId="1109920543" sldId="275"/>
            <ac:inkMk id="10" creationId="{B910CF3C-7C13-405F-B76A-7AC5B26B187B}"/>
          </ac:inkMkLst>
        </pc:inkChg>
        <pc:inkChg chg="add">
          <ac:chgData name="Επισκέπτης" userId="" providerId="Windows Live" clId="Web-{F97565CE-9EC3-4E18-8A9C-DC773278F5DD}" dt="2021-04-21T08:34:56.854" v="8"/>
          <ac:inkMkLst>
            <pc:docMk/>
            <pc:sldMk cId="1109920543" sldId="275"/>
            <ac:inkMk id="11" creationId="{7059474A-7014-454D-BED6-A244320915C3}"/>
          </ac:inkMkLst>
        </pc:inkChg>
      </pc:sldChg>
    </pc:docChg>
  </pc:docChgLst>
  <pc:docChgLst>
    <pc:chgData name="Μilena Zotaj" userId="d0c48bb7bb4d21ba" providerId="Windows Live" clId="Web-{7CC4CA29-D26C-48CB-A20D-E0821EFE03C8}"/>
    <pc:docChg chg="addSld delSld modSld sldOrd">
      <pc:chgData name="Μilena Zotaj" userId="d0c48bb7bb4d21ba" providerId="Windows Live" clId="Web-{7CC4CA29-D26C-48CB-A20D-E0821EFE03C8}" dt="2021-04-20T10:04:09.672" v="22" actId="14100"/>
      <pc:docMkLst>
        <pc:docMk/>
      </pc:docMkLst>
      <pc:sldChg chg="modSp">
        <pc:chgData name="Μilena Zotaj" userId="d0c48bb7bb4d21ba" providerId="Windows Live" clId="Web-{7CC4CA29-D26C-48CB-A20D-E0821EFE03C8}" dt="2021-04-20T09:53:59.159" v="0" actId="20577"/>
        <pc:sldMkLst>
          <pc:docMk/>
          <pc:sldMk cId="109857222" sldId="256"/>
        </pc:sldMkLst>
        <pc:spChg chg="mod">
          <ac:chgData name="Μilena Zotaj" userId="d0c48bb7bb4d21ba" providerId="Windows Live" clId="Web-{7CC4CA29-D26C-48CB-A20D-E0821EFE03C8}" dt="2021-04-20T09:53:59.159" v="0" actId="20577"/>
          <ac:spMkLst>
            <pc:docMk/>
            <pc:sldMk cId="109857222" sldId="256"/>
            <ac:spMk id="2" creationId="{00000000-0000-0000-0000-000000000000}"/>
          </ac:spMkLst>
        </pc:spChg>
      </pc:sldChg>
      <pc:sldChg chg="del">
        <pc:chgData name="Μilena Zotaj" userId="d0c48bb7bb4d21ba" providerId="Windows Live" clId="Web-{7CC4CA29-D26C-48CB-A20D-E0821EFE03C8}" dt="2021-04-20T09:54:27.144" v="1"/>
        <pc:sldMkLst>
          <pc:docMk/>
          <pc:sldMk cId="4242448205" sldId="258"/>
        </pc:sldMkLst>
      </pc:sldChg>
      <pc:sldChg chg="ord">
        <pc:chgData name="Μilena Zotaj" userId="d0c48bb7bb4d21ba" providerId="Windows Live" clId="Web-{7CC4CA29-D26C-48CB-A20D-E0821EFE03C8}" dt="2021-04-20T09:54:40.504" v="2"/>
        <pc:sldMkLst>
          <pc:docMk/>
          <pc:sldMk cId="3644969133" sldId="267"/>
        </pc:sldMkLst>
      </pc:sldChg>
      <pc:sldChg chg="modSp new">
        <pc:chgData name="Μilena Zotaj" userId="d0c48bb7bb4d21ba" providerId="Windows Live" clId="Web-{7CC4CA29-D26C-48CB-A20D-E0821EFE03C8}" dt="2021-04-20T10:01:32.606" v="13" actId="20577"/>
        <pc:sldMkLst>
          <pc:docMk/>
          <pc:sldMk cId="163269948" sldId="268"/>
        </pc:sldMkLst>
        <pc:spChg chg="mod">
          <ac:chgData name="Μilena Zotaj" userId="d0c48bb7bb4d21ba" providerId="Windows Live" clId="Web-{7CC4CA29-D26C-48CB-A20D-E0821EFE03C8}" dt="2021-04-20T10:00:24.136" v="7" actId="20577"/>
          <ac:spMkLst>
            <pc:docMk/>
            <pc:sldMk cId="163269948" sldId="268"/>
            <ac:spMk id="2" creationId="{738EC9E0-790E-4A5C-BD70-B78F18028037}"/>
          </ac:spMkLst>
        </pc:spChg>
        <pc:spChg chg="mod">
          <ac:chgData name="Μilena Zotaj" userId="d0c48bb7bb4d21ba" providerId="Windows Live" clId="Web-{7CC4CA29-D26C-48CB-A20D-E0821EFE03C8}" dt="2021-04-20T10:01:32.606" v="13" actId="20577"/>
          <ac:spMkLst>
            <pc:docMk/>
            <pc:sldMk cId="163269948" sldId="268"/>
            <ac:spMk id="3" creationId="{F339856D-1506-43CC-B52C-540D55CBD72A}"/>
          </ac:spMkLst>
        </pc:spChg>
      </pc:sldChg>
      <pc:sldChg chg="addSp delSp modSp new">
        <pc:chgData name="Μilena Zotaj" userId="d0c48bb7bb4d21ba" providerId="Windows Live" clId="Web-{7CC4CA29-D26C-48CB-A20D-E0821EFE03C8}" dt="2021-04-20T10:04:09.672" v="22" actId="14100"/>
        <pc:sldMkLst>
          <pc:docMk/>
          <pc:sldMk cId="1655627336" sldId="270"/>
        </pc:sldMkLst>
        <pc:spChg chg="del">
          <ac:chgData name="Μilena Zotaj" userId="d0c48bb7bb4d21ba" providerId="Windows Live" clId="Web-{7CC4CA29-D26C-48CB-A20D-E0821EFE03C8}" dt="2021-04-20T10:02:19.623" v="15"/>
          <ac:spMkLst>
            <pc:docMk/>
            <pc:sldMk cId="1655627336" sldId="270"/>
            <ac:spMk id="2" creationId="{4C0CA642-A8B0-480C-A245-BFF97C3E1CA2}"/>
          </ac:spMkLst>
        </pc:spChg>
        <pc:spChg chg="del mod">
          <ac:chgData name="Μilena Zotaj" userId="d0c48bb7bb4d21ba" providerId="Windows Live" clId="Web-{7CC4CA29-D26C-48CB-A20D-E0821EFE03C8}" dt="2021-04-20T10:03:08.530" v="19"/>
          <ac:spMkLst>
            <pc:docMk/>
            <pc:sldMk cId="1655627336" sldId="270"/>
            <ac:spMk id="3" creationId="{BA593DAE-3233-44BA-AC97-53641728FD20}"/>
          </ac:spMkLst>
        </pc:spChg>
        <pc:spChg chg="del">
          <ac:chgData name="Μilena Zotaj" userId="d0c48bb7bb4d21ba" providerId="Windows Live" clId="Web-{7CC4CA29-D26C-48CB-A20D-E0821EFE03C8}" dt="2021-04-20T10:02:25.529" v="16"/>
          <ac:spMkLst>
            <pc:docMk/>
            <pc:sldMk cId="1655627336" sldId="270"/>
            <ac:spMk id="4" creationId="{2C2DBBF0-542D-47DF-8871-B20D5A90A738}"/>
          </ac:spMkLst>
        </pc:spChg>
        <pc:picChg chg="add mod ord">
          <ac:chgData name="Μilena Zotaj" userId="d0c48bb7bb4d21ba" providerId="Windows Live" clId="Web-{7CC4CA29-D26C-48CB-A20D-E0821EFE03C8}" dt="2021-04-20T10:04:09.672" v="22" actId="14100"/>
          <ac:picMkLst>
            <pc:docMk/>
            <pc:sldMk cId="1655627336" sldId="270"/>
            <ac:picMk id="5" creationId="{D1CF71CE-EEF5-4915-9CAB-83E115CCBE2B}"/>
          </ac:picMkLst>
        </pc:picChg>
      </pc:sldChg>
    </pc:docChg>
  </pc:docChgLst>
  <pc:docChgLst>
    <pc:chgData name="Rodica Caspirovschi" userId="cc2177eb5790e4b1" providerId="Windows Live" clId="Web-{66D5D20C-3B1E-4383-87F3-3F230AE13ED5}"/>
    <pc:docChg chg="addSld modSld">
      <pc:chgData name="Rodica Caspirovschi" userId="cc2177eb5790e4b1" providerId="Windows Live" clId="Web-{66D5D20C-3B1E-4383-87F3-3F230AE13ED5}" dt="2021-04-20T09:40:38.819" v="15" actId="20577"/>
      <pc:docMkLst>
        <pc:docMk/>
      </pc:docMkLst>
      <pc:sldChg chg="modSp">
        <pc:chgData name="Rodica Caspirovschi" userId="cc2177eb5790e4b1" providerId="Windows Live" clId="Web-{66D5D20C-3B1E-4383-87F3-3F230AE13ED5}" dt="2021-04-20T09:37:50.129" v="12" actId="20577"/>
        <pc:sldMkLst>
          <pc:docMk/>
          <pc:sldMk cId="3053839479" sldId="262"/>
        </pc:sldMkLst>
        <pc:spChg chg="mod">
          <ac:chgData name="Rodica Caspirovschi" userId="cc2177eb5790e4b1" providerId="Windows Live" clId="Web-{66D5D20C-3B1E-4383-87F3-3F230AE13ED5}" dt="2021-04-20T09:37:50.129" v="12" actId="20577"/>
          <ac:spMkLst>
            <pc:docMk/>
            <pc:sldMk cId="3053839479" sldId="262"/>
            <ac:spMk id="2" creationId="{08F4D5AF-308B-40CB-A20E-22EA5B19ECCB}"/>
          </ac:spMkLst>
        </pc:spChg>
        <pc:spChg chg="mod">
          <ac:chgData name="Rodica Caspirovschi" userId="cc2177eb5790e4b1" providerId="Windows Live" clId="Web-{66D5D20C-3B1E-4383-87F3-3F230AE13ED5}" dt="2021-04-20T09:36:47.659" v="10" actId="20577"/>
          <ac:spMkLst>
            <pc:docMk/>
            <pc:sldMk cId="3053839479" sldId="262"/>
            <ac:spMk id="3" creationId="{62BFD11A-CDC8-4C51-BAA8-5E1D819E09E2}"/>
          </ac:spMkLst>
        </pc:spChg>
      </pc:sldChg>
      <pc:sldChg chg="modSp new">
        <pc:chgData name="Rodica Caspirovschi" userId="cc2177eb5790e4b1" providerId="Windows Live" clId="Web-{66D5D20C-3B1E-4383-87F3-3F230AE13ED5}" dt="2021-04-20T09:40:38.819" v="15" actId="20577"/>
        <pc:sldMkLst>
          <pc:docMk/>
          <pc:sldMk cId="1755356978" sldId="264"/>
        </pc:sldMkLst>
        <pc:spChg chg="mod">
          <ac:chgData name="Rodica Caspirovschi" userId="cc2177eb5790e4b1" providerId="Windows Live" clId="Web-{66D5D20C-3B1E-4383-87F3-3F230AE13ED5}" dt="2021-04-20T09:40:38.819" v="15" actId="20577"/>
          <ac:spMkLst>
            <pc:docMk/>
            <pc:sldMk cId="1755356978" sldId="264"/>
            <ac:spMk id="2" creationId="{57A669A7-9D31-492A-9A9E-37E913764A0C}"/>
          </ac:spMkLst>
        </pc:spChg>
      </pc:sldChg>
    </pc:docChg>
  </pc:docChgLst>
  <pc:docChgLst>
    <pc:chgData name="Rodica Caspirovschi" userId="cc2177eb5790e4b1" providerId="Windows Live" clId="Web-{0D75CC74-D8B4-4EFF-973E-98429BF0BD25}"/>
    <pc:docChg chg="delSld modSld">
      <pc:chgData name="Rodica Caspirovschi" userId="cc2177eb5790e4b1" providerId="Windows Live" clId="Web-{0D75CC74-D8B4-4EFF-973E-98429BF0BD25}" dt="2021-04-20T09:51:18.061" v="5"/>
      <pc:docMkLst>
        <pc:docMk/>
      </pc:docMkLst>
      <pc:sldChg chg="addSp delSp modSp">
        <pc:chgData name="Rodica Caspirovschi" userId="cc2177eb5790e4b1" providerId="Windows Live" clId="Web-{0D75CC74-D8B4-4EFF-973E-98429BF0BD25}" dt="2021-04-20T09:51:18.061" v="5"/>
        <pc:sldMkLst>
          <pc:docMk/>
          <pc:sldMk cId="1755356978" sldId="264"/>
        </pc:sldMkLst>
        <pc:spChg chg="del">
          <ac:chgData name="Rodica Caspirovschi" userId="cc2177eb5790e4b1" providerId="Windows Live" clId="Web-{0D75CC74-D8B4-4EFF-973E-98429BF0BD25}" dt="2021-04-20T09:51:15.123" v="4"/>
          <ac:spMkLst>
            <pc:docMk/>
            <pc:sldMk cId="1755356978" sldId="264"/>
            <ac:spMk id="3" creationId="{FB55D4CB-5028-4BF3-8B8E-BB8A825E6E31}"/>
          </ac:spMkLst>
        </pc:spChg>
        <pc:spChg chg="add mod">
          <ac:chgData name="Rodica Caspirovschi" userId="cc2177eb5790e4b1" providerId="Windows Live" clId="Web-{0D75CC74-D8B4-4EFF-973E-98429BF0BD25}" dt="2021-04-20T09:51:18.061" v="5"/>
          <ac:spMkLst>
            <pc:docMk/>
            <pc:sldMk cId="1755356978" sldId="264"/>
            <ac:spMk id="6" creationId="{0D7FD0C4-2929-4EE5-A30E-37E9BA73F1EE}"/>
          </ac:spMkLst>
        </pc:spChg>
        <pc:picChg chg="add del mod ord">
          <ac:chgData name="Rodica Caspirovschi" userId="cc2177eb5790e4b1" providerId="Windows Live" clId="Web-{0D75CC74-D8B4-4EFF-973E-98429BF0BD25}" dt="2021-04-20T09:51:18.061" v="5"/>
          <ac:picMkLst>
            <pc:docMk/>
            <pc:sldMk cId="1755356978" sldId="264"/>
            <ac:picMk id="4" creationId="{32339C55-E52E-442E-8A74-160C8343EA23}"/>
          </ac:picMkLst>
        </pc:picChg>
      </pc:sldChg>
      <pc:sldChg chg="addSp delSp modSp del">
        <pc:chgData name="Rodica Caspirovschi" userId="cc2177eb5790e4b1" providerId="Windows Live" clId="Web-{0D75CC74-D8B4-4EFF-973E-98429BF0BD25}" dt="2021-04-20T09:51:06.514" v="3"/>
        <pc:sldMkLst>
          <pc:docMk/>
          <pc:sldMk cId="395240723" sldId="268"/>
        </pc:sldMkLst>
        <pc:picChg chg="add del mod">
          <ac:chgData name="Rodica Caspirovschi" userId="cc2177eb5790e4b1" providerId="Windows Live" clId="Web-{0D75CC74-D8B4-4EFF-973E-98429BF0BD25}" dt="2021-04-20T09:51:03.404" v="2"/>
          <ac:picMkLst>
            <pc:docMk/>
            <pc:sldMk cId="395240723" sldId="268"/>
            <ac:picMk id="3" creationId="{F78F80B4-C073-4BCE-AA9A-D7AB9CD9F3C5}"/>
          </ac:picMkLst>
        </pc:picChg>
        <pc:picChg chg="del">
          <ac:chgData name="Rodica Caspirovschi" userId="cc2177eb5790e4b1" providerId="Windows Live" clId="Web-{0D75CC74-D8B4-4EFF-973E-98429BF0BD25}" dt="2021-04-20T09:50:58.326" v="0"/>
          <ac:picMkLst>
            <pc:docMk/>
            <pc:sldMk cId="395240723" sldId="268"/>
            <ac:picMk id="5" creationId="{323DC91D-B2C0-4712-8D57-F5FF83A5912A}"/>
          </ac:picMkLst>
        </pc:picChg>
      </pc:sldChg>
    </pc:docChg>
  </pc:docChgLst>
  <pc:docChgLst>
    <pc:chgData name="Rodica Caspirovschi" userId="cc2177eb5790e4b1" providerId="Windows Live" clId="Web-{9B09FECA-0DD7-488C-8999-86F3B9C86502}"/>
    <pc:docChg chg="addSld delSld modSld">
      <pc:chgData name="Rodica Caspirovschi" userId="cc2177eb5790e4b1" providerId="Windows Live" clId="Web-{9B09FECA-0DD7-488C-8999-86F3B9C86502}" dt="2021-04-20T15:54:33.936" v="141" actId="1076"/>
      <pc:docMkLst>
        <pc:docMk/>
      </pc:docMkLst>
      <pc:sldChg chg="modTransition">
        <pc:chgData name="Rodica Caspirovschi" userId="cc2177eb5790e4b1" providerId="Windows Live" clId="Web-{9B09FECA-0DD7-488C-8999-86F3B9C86502}" dt="2021-04-20T10:09:55.038" v="115"/>
        <pc:sldMkLst>
          <pc:docMk/>
          <pc:sldMk cId="109857222" sldId="256"/>
        </pc:sldMkLst>
      </pc:sldChg>
      <pc:sldChg chg="modSp modTransition">
        <pc:chgData name="Rodica Caspirovschi" userId="cc2177eb5790e4b1" providerId="Windows Live" clId="Web-{9B09FECA-0DD7-488C-8999-86F3B9C86502}" dt="2021-04-20T10:09:57.757" v="116"/>
        <pc:sldMkLst>
          <pc:docMk/>
          <pc:sldMk cId="3053839479" sldId="262"/>
        </pc:sldMkLst>
        <pc:spChg chg="mod">
          <ac:chgData name="Rodica Caspirovschi" userId="cc2177eb5790e4b1" providerId="Windows Live" clId="Web-{9B09FECA-0DD7-488C-8999-86F3B9C86502}" dt="2021-04-20T10:00:18.819" v="23" actId="1076"/>
          <ac:spMkLst>
            <pc:docMk/>
            <pc:sldMk cId="3053839479" sldId="262"/>
            <ac:spMk id="3" creationId="{62BFD11A-CDC8-4C51-BAA8-5E1D819E09E2}"/>
          </ac:spMkLst>
        </pc:spChg>
      </pc:sldChg>
      <pc:sldChg chg="modTransition">
        <pc:chgData name="Rodica Caspirovschi" userId="cc2177eb5790e4b1" providerId="Windows Live" clId="Web-{9B09FECA-0DD7-488C-8999-86F3B9C86502}" dt="2021-04-20T10:10:01.491" v="118"/>
        <pc:sldMkLst>
          <pc:docMk/>
          <pc:sldMk cId="3992614831" sldId="263"/>
        </pc:sldMkLst>
      </pc:sldChg>
      <pc:sldChg chg="modSp modTransition">
        <pc:chgData name="Rodica Caspirovschi" userId="cc2177eb5790e4b1" providerId="Windows Live" clId="Web-{9B09FECA-0DD7-488C-8999-86F3B9C86502}" dt="2021-04-20T10:09:59.835" v="117"/>
        <pc:sldMkLst>
          <pc:docMk/>
          <pc:sldMk cId="1755356978" sldId="264"/>
        </pc:sldMkLst>
        <pc:picChg chg="mod">
          <ac:chgData name="Rodica Caspirovschi" userId="cc2177eb5790e4b1" providerId="Windows Live" clId="Web-{9B09FECA-0DD7-488C-8999-86F3B9C86502}" dt="2021-04-20T09:53:26.636" v="5" actId="14100"/>
          <ac:picMkLst>
            <pc:docMk/>
            <pc:sldMk cId="1755356978" sldId="264"/>
            <ac:picMk id="3" creationId="{621C245A-DCE7-49E0-AC06-1739F440B745}"/>
          </ac:picMkLst>
        </pc:picChg>
      </pc:sldChg>
      <pc:sldChg chg="modTransition">
        <pc:chgData name="Rodica Caspirovschi" userId="cc2177eb5790e4b1" providerId="Windows Live" clId="Web-{9B09FECA-0DD7-488C-8999-86F3B9C86502}" dt="2021-04-20T10:10:04.101" v="119"/>
        <pc:sldMkLst>
          <pc:docMk/>
          <pc:sldMk cId="1302412030" sldId="266"/>
        </pc:sldMkLst>
      </pc:sldChg>
      <pc:sldChg chg="addSp modSp new mod modClrScheme chgLayout">
        <pc:chgData name="Rodica Caspirovschi" userId="cc2177eb5790e4b1" providerId="Windows Live" clId="Web-{9B09FECA-0DD7-488C-8999-86F3B9C86502}" dt="2021-04-20T10:01:17.758" v="26" actId="20577"/>
        <pc:sldMkLst>
          <pc:docMk/>
          <pc:sldMk cId="1605154652" sldId="267"/>
        </pc:sldMkLst>
        <pc:spChg chg="mod ord">
          <ac:chgData name="Rodica Caspirovschi" userId="cc2177eb5790e4b1" providerId="Windows Live" clId="Web-{9B09FECA-0DD7-488C-8999-86F3B9C86502}" dt="2021-04-20T09:57:18.939" v="10"/>
          <ac:spMkLst>
            <pc:docMk/>
            <pc:sldMk cId="1605154652" sldId="267"/>
            <ac:spMk id="2" creationId="{D48348EB-5C27-49C0-88F0-CD7301205B1D}"/>
          </ac:spMkLst>
        </pc:spChg>
        <pc:spChg chg="add mod ord">
          <ac:chgData name="Rodica Caspirovschi" userId="cc2177eb5790e4b1" providerId="Windows Live" clId="Web-{9B09FECA-0DD7-488C-8999-86F3B9C86502}" dt="2021-04-20T10:01:17.758" v="26" actId="20577"/>
          <ac:spMkLst>
            <pc:docMk/>
            <pc:sldMk cId="1605154652" sldId="267"/>
            <ac:spMk id="3" creationId="{DC43A60C-BF28-40DE-A4DE-D9DC61C52706}"/>
          </ac:spMkLst>
        </pc:spChg>
      </pc:sldChg>
      <pc:sldChg chg="del">
        <pc:chgData name="Rodica Caspirovschi" userId="cc2177eb5790e4b1" providerId="Windows Live" clId="Web-{9B09FECA-0DD7-488C-8999-86F3B9C86502}" dt="2021-04-20T09:56:08.984" v="6"/>
        <pc:sldMkLst>
          <pc:docMk/>
          <pc:sldMk cId="3644969133" sldId="267"/>
        </pc:sldMkLst>
      </pc:sldChg>
      <pc:sldChg chg="modTransition">
        <pc:chgData name="Rodica Caspirovschi" userId="cc2177eb5790e4b1" providerId="Windows Live" clId="Web-{9B09FECA-0DD7-488C-8999-86F3B9C86502}" dt="2021-04-20T10:10:07.163" v="121"/>
        <pc:sldMkLst>
          <pc:docMk/>
          <pc:sldMk cId="163269948" sldId="268"/>
        </pc:sldMkLst>
      </pc:sldChg>
      <pc:sldChg chg="modSp new modTransition">
        <pc:chgData name="Rodica Caspirovschi" userId="cc2177eb5790e4b1" providerId="Windows Live" clId="Web-{9B09FECA-0DD7-488C-8999-86F3B9C86502}" dt="2021-04-20T15:54:33.936" v="141" actId="1076"/>
        <pc:sldMkLst>
          <pc:docMk/>
          <pc:sldMk cId="1934956330" sldId="269"/>
        </pc:sldMkLst>
        <pc:picChg chg="mod">
          <ac:chgData name="Rodica Caspirovschi" userId="cc2177eb5790e4b1" providerId="Windows Live" clId="Web-{9B09FECA-0DD7-488C-8999-86F3B9C86502}" dt="2021-04-20T15:54:33.936" v="141" actId="1076"/>
          <ac:picMkLst>
            <pc:docMk/>
            <pc:sldMk cId="1934956330" sldId="269"/>
            <ac:picMk id="3" creationId="{2B8ADA3A-A3AA-4BFE-BEE3-84D3B24E9BD2}"/>
          </ac:picMkLst>
        </pc:picChg>
      </pc:sldChg>
      <pc:sldChg chg="modTransition">
        <pc:chgData name="Rodica Caspirovschi" userId="cc2177eb5790e4b1" providerId="Windows Live" clId="Web-{9B09FECA-0DD7-488C-8999-86F3B9C86502}" dt="2021-04-20T10:10:09.538" v="122"/>
        <pc:sldMkLst>
          <pc:docMk/>
          <pc:sldMk cId="1655627336" sldId="270"/>
        </pc:sldMkLst>
      </pc:sldChg>
      <pc:sldChg chg="addSp modSp new mod modTransition setBg addAnim">
        <pc:chgData name="Rodica Caspirovschi" userId="cc2177eb5790e4b1" providerId="Windows Live" clId="Web-{9B09FECA-0DD7-488C-8999-86F3B9C86502}" dt="2021-04-20T10:57:23.142" v="129" actId="20577"/>
        <pc:sldMkLst>
          <pc:docMk/>
          <pc:sldMk cId="660062906" sldId="271"/>
        </pc:sldMkLst>
        <pc:spChg chg="mod ord">
          <ac:chgData name="Rodica Caspirovschi" userId="cc2177eb5790e4b1" providerId="Windows Live" clId="Web-{9B09FECA-0DD7-488C-8999-86F3B9C86502}" dt="2021-04-20T10:57:23.142" v="129" actId="20577"/>
          <ac:spMkLst>
            <pc:docMk/>
            <pc:sldMk cId="660062906" sldId="271"/>
            <ac:spMk id="2" creationId="{7EC51B8D-53DE-4735-8A5F-76FB8B8D0F30}"/>
          </ac:spMkLst>
        </pc:spChg>
        <pc:spChg chg="add mod">
          <ac:chgData name="Rodica Caspirovschi" userId="cc2177eb5790e4b1" providerId="Windows Live" clId="Web-{9B09FECA-0DD7-488C-8999-86F3B9C86502}" dt="2021-04-20T10:07:33.393" v="92"/>
          <ac:spMkLst>
            <pc:docMk/>
            <pc:sldMk cId="660062906" sldId="271"/>
            <ac:spMk id="4" creationId="{1B976321-EE23-469D-BCFB-32C0B74DC6FB}"/>
          </ac:spMkLst>
        </pc:spChg>
        <pc:spChg chg="add">
          <ac:chgData name="Rodica Caspirovschi" userId="cc2177eb5790e4b1" providerId="Windows Live" clId="Web-{9B09FECA-0DD7-488C-8999-86F3B9C86502}" dt="2021-04-20T10:07:33.393" v="92"/>
          <ac:spMkLst>
            <pc:docMk/>
            <pc:sldMk cId="660062906" sldId="271"/>
            <ac:spMk id="13" creationId="{670D6F2B-93AF-47D6-9378-5E54BE0AC69F}"/>
          </ac:spMkLst>
        </pc:spChg>
        <pc:spChg chg="add">
          <ac:chgData name="Rodica Caspirovschi" userId="cc2177eb5790e4b1" providerId="Windows Live" clId="Web-{9B09FECA-0DD7-488C-8999-86F3B9C86502}" dt="2021-04-20T10:07:33.393" v="92"/>
          <ac:spMkLst>
            <pc:docMk/>
            <pc:sldMk cId="660062906" sldId="271"/>
            <ac:spMk id="15" creationId="{2D529E20-662F-4915-ACD7-970C026FDB7F}"/>
          </ac:spMkLst>
        </pc:spChg>
        <pc:spChg chg="add">
          <ac:chgData name="Rodica Caspirovschi" userId="cc2177eb5790e4b1" providerId="Windows Live" clId="Web-{9B09FECA-0DD7-488C-8999-86F3B9C86502}" dt="2021-04-20T10:07:33.393" v="92"/>
          <ac:spMkLst>
            <pc:docMk/>
            <pc:sldMk cId="660062906" sldId="271"/>
            <ac:spMk id="17" creationId="{1AD5EB79-7F9A-4BBC-92A5-188382CBA1B6}"/>
          </ac:spMkLst>
        </pc:spChg>
        <pc:spChg chg="add">
          <ac:chgData name="Rodica Caspirovschi" userId="cc2177eb5790e4b1" providerId="Windows Live" clId="Web-{9B09FECA-0DD7-488C-8999-86F3B9C86502}" dt="2021-04-20T10:07:33.393" v="92"/>
          <ac:spMkLst>
            <pc:docMk/>
            <pc:sldMk cId="660062906" sldId="271"/>
            <ac:spMk id="19" creationId="{B9B8A17F-DC3A-4D9A-AA53-9BFB894CD7BA}"/>
          </ac:spMkLst>
        </pc:spChg>
        <pc:grpChg chg="add">
          <ac:chgData name="Rodica Caspirovschi" userId="cc2177eb5790e4b1" providerId="Windows Live" clId="Web-{9B09FECA-0DD7-488C-8999-86F3B9C86502}" dt="2021-04-20T10:07:33.393" v="92"/>
          <ac:grpSpMkLst>
            <pc:docMk/>
            <pc:sldMk cId="660062906" sldId="271"/>
            <ac:grpSpMk id="9" creationId="{6503EB0F-2257-4A3E-A73B-E1DE769B459F}"/>
          </ac:grpSpMkLst>
        </pc:grpChg>
        <pc:picChg chg="add mod">
          <ac:chgData name="Rodica Caspirovschi" userId="cc2177eb5790e4b1" providerId="Windows Live" clId="Web-{9B09FECA-0DD7-488C-8999-86F3B9C86502}" dt="2021-04-20T10:07:33.393" v="92"/>
          <ac:picMkLst>
            <pc:docMk/>
            <pc:sldMk cId="660062906" sldId="271"/>
            <ac:picMk id="3" creationId="{68A80810-F5C9-407A-BBA4-DD1ACBD201F9}"/>
          </ac:picMkLst>
        </pc:picChg>
      </pc:sldChg>
    </pc:docChg>
  </pc:docChgLst>
  <pc:docChgLst>
    <pc:chgData name="Rodica Caspirovschi" userId="cc2177eb5790e4b1" providerId="Windows Live" clId="Web-{203BB2F8-76F7-48F4-9571-E05F377ABF8E}"/>
    <pc:docChg chg="modSld">
      <pc:chgData name="Rodica Caspirovschi" userId="cc2177eb5790e4b1" providerId="Windows Live" clId="Web-{203BB2F8-76F7-48F4-9571-E05F377ABF8E}" dt="2021-04-21T09:01:13.433" v="0"/>
      <pc:docMkLst>
        <pc:docMk/>
      </pc:docMkLst>
      <pc:sldChg chg="addSp delSp modSp mod setClrOvrMap">
        <pc:chgData name="Rodica Caspirovschi" userId="cc2177eb5790e4b1" providerId="Windows Live" clId="Web-{203BB2F8-76F7-48F4-9571-E05F377ABF8E}" dt="2021-04-21T09:01:13.433" v="0"/>
        <pc:sldMkLst>
          <pc:docMk/>
          <pc:sldMk cId="660062906" sldId="271"/>
        </pc:sldMkLst>
        <pc:spChg chg="mod">
          <ac:chgData name="Rodica Caspirovschi" userId="cc2177eb5790e4b1" providerId="Windows Live" clId="Web-{203BB2F8-76F7-48F4-9571-E05F377ABF8E}" dt="2021-04-21T09:01:13.433" v="0"/>
          <ac:spMkLst>
            <pc:docMk/>
            <pc:sldMk cId="660062906" sldId="271"/>
            <ac:spMk id="2" creationId="{7EC51B8D-53DE-4735-8A5F-76FB8B8D0F30}"/>
          </ac:spMkLst>
        </pc:spChg>
        <pc:spChg chg="del">
          <ac:chgData name="Rodica Caspirovschi" userId="cc2177eb5790e4b1" providerId="Windows Live" clId="Web-{203BB2F8-76F7-48F4-9571-E05F377ABF8E}" dt="2021-04-21T09:01:13.433" v="0"/>
          <ac:spMkLst>
            <pc:docMk/>
            <pc:sldMk cId="660062906" sldId="271"/>
            <ac:spMk id="28" creationId="{670D6F2B-93AF-47D6-9378-5E54BE0AC69F}"/>
          </ac:spMkLst>
        </pc:spChg>
        <pc:spChg chg="del">
          <ac:chgData name="Rodica Caspirovschi" userId="cc2177eb5790e4b1" providerId="Windows Live" clId="Web-{203BB2F8-76F7-48F4-9571-E05F377ABF8E}" dt="2021-04-21T09:01:13.433" v="0"/>
          <ac:spMkLst>
            <pc:docMk/>
            <pc:sldMk cId="660062906" sldId="271"/>
            <ac:spMk id="30" creationId="{491A5E26-1F21-459D-8C03-ADB057B09066}"/>
          </ac:spMkLst>
        </pc:spChg>
        <pc:spChg chg="add">
          <ac:chgData name="Rodica Caspirovschi" userId="cc2177eb5790e4b1" providerId="Windows Live" clId="Web-{203BB2F8-76F7-48F4-9571-E05F377ABF8E}" dt="2021-04-21T09:01:13.433" v="0"/>
          <ac:spMkLst>
            <pc:docMk/>
            <pc:sldMk cId="660062906" sldId="271"/>
            <ac:spMk id="39" creationId="{670D6F2B-93AF-47D6-9378-5E54BE0AC69F}"/>
          </ac:spMkLst>
        </pc:spChg>
        <pc:spChg chg="add">
          <ac:chgData name="Rodica Caspirovschi" userId="cc2177eb5790e4b1" providerId="Windows Live" clId="Web-{203BB2F8-76F7-48F4-9571-E05F377ABF8E}" dt="2021-04-21T09:01:13.433" v="0"/>
          <ac:spMkLst>
            <pc:docMk/>
            <pc:sldMk cId="660062906" sldId="271"/>
            <ac:spMk id="41" creationId="{2D529E20-662F-4915-ACD7-970C026FDB7F}"/>
          </ac:spMkLst>
        </pc:spChg>
        <pc:spChg chg="add">
          <ac:chgData name="Rodica Caspirovschi" userId="cc2177eb5790e4b1" providerId="Windows Live" clId="Web-{203BB2F8-76F7-48F4-9571-E05F377ABF8E}" dt="2021-04-21T09:01:13.433" v="0"/>
          <ac:spMkLst>
            <pc:docMk/>
            <pc:sldMk cId="660062906" sldId="271"/>
            <ac:spMk id="43" creationId="{1AD5EB79-7F9A-4BBC-92A5-188382CBA1B6}"/>
          </ac:spMkLst>
        </pc:spChg>
        <pc:spChg chg="add">
          <ac:chgData name="Rodica Caspirovschi" userId="cc2177eb5790e4b1" providerId="Windows Live" clId="Web-{203BB2F8-76F7-48F4-9571-E05F377ABF8E}" dt="2021-04-21T09:01:13.433" v="0"/>
          <ac:spMkLst>
            <pc:docMk/>
            <pc:sldMk cId="660062906" sldId="271"/>
            <ac:spMk id="45" creationId="{B9B8A17F-DC3A-4D9A-AA53-9BFB894CD7BA}"/>
          </ac:spMkLst>
        </pc:spChg>
        <pc:grpChg chg="del">
          <ac:chgData name="Rodica Caspirovschi" userId="cc2177eb5790e4b1" providerId="Windows Live" clId="Web-{203BB2F8-76F7-48F4-9571-E05F377ABF8E}" dt="2021-04-21T09:01:13.433" v="0"/>
          <ac:grpSpMkLst>
            <pc:docMk/>
            <pc:sldMk cId="660062906" sldId="271"/>
            <ac:grpSpMk id="24" creationId="{6503EB0F-2257-4A3E-A73B-E1DE769B459F}"/>
          </ac:grpSpMkLst>
        </pc:grpChg>
        <pc:grpChg chg="add">
          <ac:chgData name="Rodica Caspirovschi" userId="cc2177eb5790e4b1" providerId="Windows Live" clId="Web-{203BB2F8-76F7-48F4-9571-E05F377ABF8E}" dt="2021-04-21T09:01:13.433" v="0"/>
          <ac:grpSpMkLst>
            <pc:docMk/>
            <pc:sldMk cId="660062906" sldId="271"/>
            <ac:grpSpMk id="35" creationId="{6503EB0F-2257-4A3E-A73B-E1DE769B459F}"/>
          </ac:grpSpMkLst>
        </pc:grpChg>
        <pc:picChg chg="mod">
          <ac:chgData name="Rodica Caspirovschi" userId="cc2177eb5790e4b1" providerId="Windows Live" clId="Web-{203BB2F8-76F7-48F4-9571-E05F377ABF8E}" dt="2021-04-21T09:01:13.433" v="0"/>
          <ac:picMkLst>
            <pc:docMk/>
            <pc:sldMk cId="660062906" sldId="271"/>
            <ac:picMk id="3" creationId="{68A80810-F5C9-407A-BBA4-DD1ACBD201F9}"/>
          </ac:picMkLst>
        </pc:picChg>
      </pc:sldChg>
    </pc:docChg>
  </pc:docChgLst>
  <pc:docChgLst>
    <pc:chgData name="Rodica Caspirovschi" userId="cc2177eb5790e4b1" providerId="Windows Live" clId="Web-{88FFD9AC-3B11-4E86-9542-BDFFEBC3D298}"/>
    <pc:docChg chg="modSld">
      <pc:chgData name="Rodica Caspirovschi" userId="cc2177eb5790e4b1" providerId="Windows Live" clId="Web-{88FFD9AC-3B11-4E86-9542-BDFFEBC3D298}" dt="2021-04-21T08:38:09.638" v="501" actId="20577"/>
      <pc:docMkLst>
        <pc:docMk/>
      </pc:docMkLst>
      <pc:sldChg chg="modSp">
        <pc:chgData name="Rodica Caspirovschi" userId="cc2177eb5790e4b1" providerId="Windows Live" clId="Web-{88FFD9AC-3B11-4E86-9542-BDFFEBC3D298}" dt="2021-04-21T08:38:09.638" v="501" actId="20577"/>
        <pc:sldMkLst>
          <pc:docMk/>
          <pc:sldMk cId="109857222" sldId="256"/>
        </pc:sldMkLst>
        <pc:spChg chg="mod">
          <ac:chgData name="Rodica Caspirovschi" userId="cc2177eb5790e4b1" providerId="Windows Live" clId="Web-{88FFD9AC-3B11-4E86-9542-BDFFEBC3D298}" dt="2021-04-21T08:38:09.638" v="501" actId="20577"/>
          <ac:spMkLst>
            <pc:docMk/>
            <pc:sldMk cId="109857222" sldId="256"/>
            <ac:spMk id="3" creationId="{79A8D223-C73B-4D3A-BBF6-97B5A59B2D2D}"/>
          </ac:spMkLst>
        </pc:spChg>
      </pc:sldChg>
      <pc:sldChg chg="addSp delSp modSp">
        <pc:chgData name="Rodica Caspirovschi" userId="cc2177eb5790e4b1" providerId="Windows Live" clId="Web-{88FFD9AC-3B11-4E86-9542-BDFFEBC3D298}" dt="2021-04-21T08:17:46.908" v="456" actId="20577"/>
        <pc:sldMkLst>
          <pc:docMk/>
          <pc:sldMk cId="3053839479" sldId="262"/>
        </pc:sldMkLst>
        <pc:spChg chg="add mod">
          <ac:chgData name="Rodica Caspirovschi" userId="cc2177eb5790e4b1" providerId="Windows Live" clId="Web-{88FFD9AC-3B11-4E86-9542-BDFFEBC3D298}" dt="2021-04-21T08:17:46.908" v="456" actId="20577"/>
          <ac:spMkLst>
            <pc:docMk/>
            <pc:sldMk cId="3053839479" sldId="262"/>
            <ac:spMk id="11" creationId="{79C58A15-601B-4939-ADD4-99FD5E5063D5}"/>
          </ac:spMkLst>
        </pc:spChg>
        <pc:spChg chg="add del mod">
          <ac:chgData name="Rodica Caspirovschi" userId="cc2177eb5790e4b1" providerId="Windows Live" clId="Web-{88FFD9AC-3B11-4E86-9542-BDFFEBC3D298}" dt="2021-04-21T08:17:32.283" v="446"/>
          <ac:spMkLst>
            <pc:docMk/>
            <pc:sldMk cId="3053839479" sldId="262"/>
            <ac:spMk id="31" creationId="{BECCEB91-0C0C-46CF-BD38-5CA414211937}"/>
          </ac:spMkLst>
        </pc:spChg>
        <pc:inkChg chg="add del">
          <ac:chgData name="Rodica Caspirovschi" userId="cc2177eb5790e4b1" providerId="Windows Live" clId="Web-{88FFD9AC-3B11-4E86-9542-BDFFEBC3D298}" dt="2021-04-21T08:05:06.220" v="116"/>
          <ac:inkMkLst>
            <pc:docMk/>
            <pc:sldMk cId="3053839479" sldId="262"/>
            <ac:inkMk id="4" creationId="{09F6745D-B147-4284-9880-0601784CFD4C}"/>
          </ac:inkMkLst>
        </pc:inkChg>
        <pc:inkChg chg="add del">
          <ac:chgData name="Rodica Caspirovschi" userId="cc2177eb5790e4b1" providerId="Windows Live" clId="Web-{88FFD9AC-3B11-4E86-9542-BDFFEBC3D298}" dt="2021-04-21T08:14:33.888" v="404"/>
          <ac:inkMkLst>
            <pc:docMk/>
            <pc:sldMk cId="3053839479" sldId="262"/>
            <ac:inkMk id="4" creationId="{241E6751-C669-4229-B439-39F52DBAAA0F}"/>
          </ac:inkMkLst>
        </pc:inkChg>
        <pc:inkChg chg="add del">
          <ac:chgData name="Rodica Caspirovschi" userId="cc2177eb5790e4b1" providerId="Windows Live" clId="Web-{88FFD9AC-3B11-4E86-9542-BDFFEBC3D298}" dt="2021-04-21T08:04:36.251" v="79"/>
          <ac:inkMkLst>
            <pc:docMk/>
            <pc:sldMk cId="3053839479" sldId="262"/>
            <ac:inkMk id="4" creationId="{3ABDD1F2-0841-4408-A992-EBC080953D99}"/>
          </ac:inkMkLst>
        </pc:inkChg>
        <pc:inkChg chg="add del">
          <ac:chgData name="Rodica Caspirovschi" userId="cc2177eb5790e4b1" providerId="Windows Live" clId="Web-{88FFD9AC-3B11-4E86-9542-BDFFEBC3D298}" dt="2021-04-21T08:05:06.220" v="115"/>
          <ac:inkMkLst>
            <pc:docMk/>
            <pc:sldMk cId="3053839479" sldId="262"/>
            <ac:inkMk id="5" creationId="{65BECCE2-9149-4B65-AD73-E90C3B0EEE58}"/>
          </ac:inkMkLst>
        </pc:inkChg>
        <pc:inkChg chg="add del">
          <ac:chgData name="Rodica Caspirovschi" userId="cc2177eb5790e4b1" providerId="Windows Live" clId="Web-{88FFD9AC-3B11-4E86-9542-BDFFEBC3D298}" dt="2021-04-21T08:04:36.251" v="78"/>
          <ac:inkMkLst>
            <pc:docMk/>
            <pc:sldMk cId="3053839479" sldId="262"/>
            <ac:inkMk id="5" creationId="{B5EEFB25-F2D2-49F7-BCEE-4AE8AD64C764}"/>
          </ac:inkMkLst>
        </pc:inkChg>
        <pc:inkChg chg="add del">
          <ac:chgData name="Rodica Caspirovschi" userId="cc2177eb5790e4b1" providerId="Windows Live" clId="Web-{88FFD9AC-3B11-4E86-9542-BDFFEBC3D298}" dt="2021-04-21T08:14:33.888" v="403"/>
          <ac:inkMkLst>
            <pc:docMk/>
            <pc:sldMk cId="3053839479" sldId="262"/>
            <ac:inkMk id="5" creationId="{F6CDEDA7-D90A-42D3-B1CD-BC01B666E3FA}"/>
          </ac:inkMkLst>
        </pc:inkChg>
        <pc:inkChg chg="add del">
          <ac:chgData name="Rodica Caspirovschi" userId="cc2177eb5790e4b1" providerId="Windows Live" clId="Web-{88FFD9AC-3B11-4E86-9542-BDFFEBC3D298}" dt="2021-04-21T08:05:06.220" v="114"/>
          <ac:inkMkLst>
            <pc:docMk/>
            <pc:sldMk cId="3053839479" sldId="262"/>
            <ac:inkMk id="6" creationId="{64BF2329-FD72-43BC-A7CF-A0FACB654261}"/>
          </ac:inkMkLst>
        </pc:inkChg>
        <pc:inkChg chg="add del">
          <ac:chgData name="Rodica Caspirovschi" userId="cc2177eb5790e4b1" providerId="Windows Live" clId="Web-{88FFD9AC-3B11-4E86-9542-BDFFEBC3D298}" dt="2021-04-21T08:04:36.251" v="77"/>
          <ac:inkMkLst>
            <pc:docMk/>
            <pc:sldMk cId="3053839479" sldId="262"/>
            <ac:inkMk id="6" creationId="{764259CE-64A6-4C39-9DF0-6ACA9EFF22A2}"/>
          </ac:inkMkLst>
        </pc:inkChg>
        <pc:inkChg chg="add del">
          <ac:chgData name="Rodica Caspirovschi" userId="cc2177eb5790e4b1" providerId="Windows Live" clId="Web-{88FFD9AC-3B11-4E86-9542-BDFFEBC3D298}" dt="2021-04-21T08:14:33.888" v="402"/>
          <ac:inkMkLst>
            <pc:docMk/>
            <pc:sldMk cId="3053839479" sldId="262"/>
            <ac:inkMk id="6" creationId="{A494D8EC-E96D-4C73-AF6C-5E34F822C9B7}"/>
          </ac:inkMkLst>
        </pc:inkChg>
        <pc:inkChg chg="add del">
          <ac:chgData name="Rodica Caspirovschi" userId="cc2177eb5790e4b1" providerId="Windows Live" clId="Web-{88FFD9AC-3B11-4E86-9542-BDFFEBC3D298}" dt="2021-04-21T08:14:33.888" v="401"/>
          <ac:inkMkLst>
            <pc:docMk/>
            <pc:sldMk cId="3053839479" sldId="262"/>
            <ac:inkMk id="7" creationId="{566B9D78-FE14-4A6A-840B-C80D78D7A72C}"/>
          </ac:inkMkLst>
        </pc:inkChg>
        <pc:inkChg chg="add del">
          <ac:chgData name="Rodica Caspirovschi" userId="cc2177eb5790e4b1" providerId="Windows Live" clId="Web-{88FFD9AC-3B11-4E86-9542-BDFFEBC3D298}" dt="2021-04-21T08:04:36.251" v="76"/>
          <ac:inkMkLst>
            <pc:docMk/>
            <pc:sldMk cId="3053839479" sldId="262"/>
            <ac:inkMk id="7" creationId="{5A49A29E-A742-4E93-BF8B-DC590A764419}"/>
          </ac:inkMkLst>
        </pc:inkChg>
        <pc:inkChg chg="add del">
          <ac:chgData name="Rodica Caspirovschi" userId="cc2177eb5790e4b1" providerId="Windows Live" clId="Web-{88FFD9AC-3B11-4E86-9542-BDFFEBC3D298}" dt="2021-04-21T08:05:06.220" v="113"/>
          <ac:inkMkLst>
            <pc:docMk/>
            <pc:sldMk cId="3053839479" sldId="262"/>
            <ac:inkMk id="7" creationId="{DDA85D47-3AB0-45C6-817F-CFC6F7090491}"/>
          </ac:inkMkLst>
        </pc:inkChg>
        <pc:inkChg chg="add del">
          <ac:chgData name="Rodica Caspirovschi" userId="cc2177eb5790e4b1" providerId="Windows Live" clId="Web-{88FFD9AC-3B11-4E86-9542-BDFFEBC3D298}" dt="2021-04-21T08:05:06.236" v="132"/>
          <ac:inkMkLst>
            <pc:docMk/>
            <pc:sldMk cId="3053839479" sldId="262"/>
            <ac:inkMk id="8" creationId="{7BACFF81-B4F0-40B9-836F-2437EA4EC0B7}"/>
          </ac:inkMkLst>
        </pc:inkChg>
        <pc:inkChg chg="add del">
          <ac:chgData name="Rodica Caspirovschi" userId="cc2177eb5790e4b1" providerId="Windows Live" clId="Web-{88FFD9AC-3B11-4E86-9542-BDFFEBC3D298}" dt="2021-04-21T08:14:33.888" v="400"/>
          <ac:inkMkLst>
            <pc:docMk/>
            <pc:sldMk cId="3053839479" sldId="262"/>
            <ac:inkMk id="8" creationId="{9D087531-16D7-4EE6-A3A2-8D3B1A7C8584}"/>
          </ac:inkMkLst>
        </pc:inkChg>
        <pc:inkChg chg="add del">
          <ac:chgData name="Rodica Caspirovschi" userId="cc2177eb5790e4b1" providerId="Windows Live" clId="Web-{88FFD9AC-3B11-4E86-9542-BDFFEBC3D298}" dt="2021-04-21T08:14:33.888" v="399"/>
          <ac:inkMkLst>
            <pc:docMk/>
            <pc:sldMk cId="3053839479" sldId="262"/>
            <ac:inkMk id="9" creationId="{1B2E7837-9D79-4F13-8B98-719C25A64BBD}"/>
          </ac:inkMkLst>
        </pc:inkChg>
        <pc:inkChg chg="add del">
          <ac:chgData name="Rodica Caspirovschi" userId="cc2177eb5790e4b1" providerId="Windows Live" clId="Web-{88FFD9AC-3B11-4E86-9542-BDFFEBC3D298}" dt="2021-04-21T08:05:06.236" v="131"/>
          <ac:inkMkLst>
            <pc:docMk/>
            <pc:sldMk cId="3053839479" sldId="262"/>
            <ac:inkMk id="9" creationId="{434B9912-9DAC-4435-ADEC-2B75A7AE45EF}"/>
          </ac:inkMkLst>
        </pc:inkChg>
        <pc:inkChg chg="add del">
          <ac:chgData name="Rodica Caspirovschi" userId="cc2177eb5790e4b1" providerId="Windows Live" clId="Web-{88FFD9AC-3B11-4E86-9542-BDFFEBC3D298}" dt="2021-04-21T08:05:06.236" v="130"/>
          <ac:inkMkLst>
            <pc:docMk/>
            <pc:sldMk cId="3053839479" sldId="262"/>
            <ac:inkMk id="10" creationId="{1F4C776F-A071-4B7E-87B9-30341E2E174F}"/>
          </ac:inkMkLst>
        </pc:inkChg>
        <pc:inkChg chg="add del">
          <ac:chgData name="Rodica Caspirovschi" userId="cc2177eb5790e4b1" providerId="Windows Live" clId="Web-{88FFD9AC-3B11-4E86-9542-BDFFEBC3D298}" dt="2021-04-21T08:14:33.888" v="398"/>
          <ac:inkMkLst>
            <pc:docMk/>
            <pc:sldMk cId="3053839479" sldId="262"/>
            <ac:inkMk id="10" creationId="{D2ED0F78-3DD5-4708-8E99-4B1A78CD9128}"/>
          </ac:inkMkLst>
        </pc:inkChg>
        <pc:inkChg chg="add del">
          <ac:chgData name="Rodica Caspirovschi" userId="cc2177eb5790e4b1" providerId="Windows Live" clId="Web-{88FFD9AC-3B11-4E86-9542-BDFFEBC3D298}" dt="2021-04-21T08:05:06.236" v="129"/>
          <ac:inkMkLst>
            <pc:docMk/>
            <pc:sldMk cId="3053839479" sldId="262"/>
            <ac:inkMk id="11" creationId="{8B66B73E-DD32-4974-B4C3-3242A8CC6ECD}"/>
          </ac:inkMkLst>
        </pc:inkChg>
        <pc:inkChg chg="add del">
          <ac:chgData name="Rodica Caspirovschi" userId="cc2177eb5790e4b1" providerId="Windows Live" clId="Web-{88FFD9AC-3B11-4E86-9542-BDFFEBC3D298}" dt="2021-04-21T08:05:06.236" v="128"/>
          <ac:inkMkLst>
            <pc:docMk/>
            <pc:sldMk cId="3053839479" sldId="262"/>
            <ac:inkMk id="12" creationId="{18EE3C10-5CCA-4056-819C-BBED039FDBB9}"/>
          </ac:inkMkLst>
        </pc:inkChg>
        <pc:inkChg chg="add del">
          <ac:chgData name="Rodica Caspirovschi" userId="cc2177eb5790e4b1" providerId="Windows Live" clId="Web-{88FFD9AC-3B11-4E86-9542-BDFFEBC3D298}" dt="2021-04-21T08:05:06.236" v="127"/>
          <ac:inkMkLst>
            <pc:docMk/>
            <pc:sldMk cId="3053839479" sldId="262"/>
            <ac:inkMk id="13" creationId="{8E9D9D2A-156F-4FD3-8F2B-5F67695D8A7B}"/>
          </ac:inkMkLst>
        </pc:inkChg>
        <pc:inkChg chg="add del">
          <ac:chgData name="Rodica Caspirovschi" userId="cc2177eb5790e4b1" providerId="Windows Live" clId="Web-{88FFD9AC-3B11-4E86-9542-BDFFEBC3D298}" dt="2021-04-21T08:05:06.236" v="126"/>
          <ac:inkMkLst>
            <pc:docMk/>
            <pc:sldMk cId="3053839479" sldId="262"/>
            <ac:inkMk id="14" creationId="{C4A09076-3591-43B8-A42B-B5C6552B7950}"/>
          </ac:inkMkLst>
        </pc:inkChg>
        <pc:inkChg chg="add del">
          <ac:chgData name="Rodica Caspirovschi" userId="cc2177eb5790e4b1" providerId="Windows Live" clId="Web-{88FFD9AC-3B11-4E86-9542-BDFFEBC3D298}" dt="2021-04-21T08:05:06.236" v="125"/>
          <ac:inkMkLst>
            <pc:docMk/>
            <pc:sldMk cId="3053839479" sldId="262"/>
            <ac:inkMk id="15" creationId="{934634A4-54C1-4F86-BC85-C596BCBC14DF}"/>
          </ac:inkMkLst>
        </pc:inkChg>
        <pc:inkChg chg="add del">
          <ac:chgData name="Rodica Caspirovschi" userId="cc2177eb5790e4b1" providerId="Windows Live" clId="Web-{88FFD9AC-3B11-4E86-9542-BDFFEBC3D298}" dt="2021-04-21T08:05:06.220" v="124"/>
          <ac:inkMkLst>
            <pc:docMk/>
            <pc:sldMk cId="3053839479" sldId="262"/>
            <ac:inkMk id="16" creationId="{E7786C9D-2C5A-4C5D-B1FB-F9EFF76B5FC3}"/>
          </ac:inkMkLst>
        </pc:inkChg>
        <pc:inkChg chg="add del">
          <ac:chgData name="Rodica Caspirovschi" userId="cc2177eb5790e4b1" providerId="Windows Live" clId="Web-{88FFD9AC-3B11-4E86-9542-BDFFEBC3D298}" dt="2021-04-21T08:05:06.220" v="123"/>
          <ac:inkMkLst>
            <pc:docMk/>
            <pc:sldMk cId="3053839479" sldId="262"/>
            <ac:inkMk id="17" creationId="{83755898-7BE1-40DB-8E5B-5DEC5D51F351}"/>
          </ac:inkMkLst>
        </pc:inkChg>
        <pc:inkChg chg="add del">
          <ac:chgData name="Rodica Caspirovschi" userId="cc2177eb5790e4b1" providerId="Windows Live" clId="Web-{88FFD9AC-3B11-4E86-9542-BDFFEBC3D298}" dt="2021-04-21T08:05:06.220" v="122"/>
          <ac:inkMkLst>
            <pc:docMk/>
            <pc:sldMk cId="3053839479" sldId="262"/>
            <ac:inkMk id="18" creationId="{16BB97FD-7F92-4405-89F1-BAEA37F477DC}"/>
          </ac:inkMkLst>
        </pc:inkChg>
        <pc:inkChg chg="add del">
          <ac:chgData name="Rodica Caspirovschi" userId="cc2177eb5790e4b1" providerId="Windows Live" clId="Web-{88FFD9AC-3B11-4E86-9542-BDFFEBC3D298}" dt="2021-04-21T08:05:06.220" v="121"/>
          <ac:inkMkLst>
            <pc:docMk/>
            <pc:sldMk cId="3053839479" sldId="262"/>
            <ac:inkMk id="19" creationId="{8916AF8D-18B0-4A03-8C7C-211FEFC89FBC}"/>
          </ac:inkMkLst>
        </pc:inkChg>
        <pc:inkChg chg="add del">
          <ac:chgData name="Rodica Caspirovschi" userId="cc2177eb5790e4b1" providerId="Windows Live" clId="Web-{88FFD9AC-3B11-4E86-9542-BDFFEBC3D298}" dt="2021-04-21T08:05:06.220" v="120"/>
          <ac:inkMkLst>
            <pc:docMk/>
            <pc:sldMk cId="3053839479" sldId="262"/>
            <ac:inkMk id="20" creationId="{668CEF19-301B-4DC3-B2EC-5965B4969CDE}"/>
          </ac:inkMkLst>
        </pc:inkChg>
        <pc:inkChg chg="add del">
          <ac:chgData name="Rodica Caspirovschi" userId="cc2177eb5790e4b1" providerId="Windows Live" clId="Web-{88FFD9AC-3B11-4E86-9542-BDFFEBC3D298}" dt="2021-04-21T08:05:07.314" v="133"/>
          <ac:inkMkLst>
            <pc:docMk/>
            <pc:sldMk cId="3053839479" sldId="262"/>
            <ac:inkMk id="21" creationId="{A7E90A37-E01D-4915-A7B1-55D8E01E5955}"/>
          </ac:inkMkLst>
        </pc:inkChg>
        <pc:inkChg chg="add del">
          <ac:chgData name="Rodica Caspirovschi" userId="cc2177eb5790e4b1" providerId="Windows Live" clId="Web-{88FFD9AC-3B11-4E86-9542-BDFFEBC3D298}" dt="2021-04-21T08:05:06.220" v="119"/>
          <ac:inkMkLst>
            <pc:docMk/>
            <pc:sldMk cId="3053839479" sldId="262"/>
            <ac:inkMk id="22" creationId="{BF3ABB04-B99B-4831-8C53-DBBB5E90DE4D}"/>
          </ac:inkMkLst>
        </pc:inkChg>
        <pc:inkChg chg="add del">
          <ac:chgData name="Rodica Caspirovschi" userId="cc2177eb5790e4b1" providerId="Windows Live" clId="Web-{88FFD9AC-3B11-4E86-9542-BDFFEBC3D298}" dt="2021-04-21T08:05:06.220" v="118"/>
          <ac:inkMkLst>
            <pc:docMk/>
            <pc:sldMk cId="3053839479" sldId="262"/>
            <ac:inkMk id="23" creationId="{176CB990-74A8-455C-809F-3CA3DEA88BAC}"/>
          </ac:inkMkLst>
        </pc:inkChg>
        <pc:inkChg chg="add del">
          <ac:chgData name="Rodica Caspirovschi" userId="cc2177eb5790e4b1" providerId="Windows Live" clId="Web-{88FFD9AC-3B11-4E86-9542-BDFFEBC3D298}" dt="2021-04-21T08:05:06.220" v="117"/>
          <ac:inkMkLst>
            <pc:docMk/>
            <pc:sldMk cId="3053839479" sldId="262"/>
            <ac:inkMk id="24" creationId="{A8E304F4-228D-469A-9E3D-988C968FB020}"/>
          </ac:inkMkLst>
        </pc:inkChg>
        <pc:inkChg chg="add del">
          <ac:chgData name="Rodica Caspirovschi" userId="cc2177eb5790e4b1" providerId="Windows Live" clId="Web-{88FFD9AC-3B11-4E86-9542-BDFFEBC3D298}" dt="2021-04-21T08:05:06.220" v="112"/>
          <ac:inkMkLst>
            <pc:docMk/>
            <pc:sldMk cId="3053839479" sldId="262"/>
            <ac:inkMk id="25" creationId="{06C46DBD-2B48-4339-9898-B1512FBF9862}"/>
          </ac:inkMkLst>
        </pc:inkChg>
        <pc:inkChg chg="add del">
          <ac:chgData name="Rodica Caspirovschi" userId="cc2177eb5790e4b1" providerId="Windows Live" clId="Web-{88FFD9AC-3B11-4E86-9542-BDFFEBC3D298}" dt="2021-04-21T08:05:06.220" v="111"/>
          <ac:inkMkLst>
            <pc:docMk/>
            <pc:sldMk cId="3053839479" sldId="262"/>
            <ac:inkMk id="26" creationId="{D2C13E89-B6FF-455E-95E6-1E95F503F826}"/>
          </ac:inkMkLst>
        </pc:inkChg>
        <pc:inkChg chg="add del">
          <ac:chgData name="Rodica Caspirovschi" userId="cc2177eb5790e4b1" providerId="Windows Live" clId="Web-{88FFD9AC-3B11-4E86-9542-BDFFEBC3D298}" dt="2021-04-21T08:05:06.220" v="110"/>
          <ac:inkMkLst>
            <pc:docMk/>
            <pc:sldMk cId="3053839479" sldId="262"/>
            <ac:inkMk id="27" creationId="{62D550B6-47FD-4FAF-8E44-BCD2FC111E9A}"/>
          </ac:inkMkLst>
        </pc:inkChg>
        <pc:inkChg chg="add del">
          <ac:chgData name="Rodica Caspirovschi" userId="cc2177eb5790e4b1" providerId="Windows Live" clId="Web-{88FFD9AC-3B11-4E86-9542-BDFFEBC3D298}" dt="2021-04-21T08:05:06.220" v="109"/>
          <ac:inkMkLst>
            <pc:docMk/>
            <pc:sldMk cId="3053839479" sldId="262"/>
            <ac:inkMk id="28" creationId="{3A7D21F2-DC36-47DF-B5AA-B70E24695BE0}"/>
          </ac:inkMkLst>
        </pc:inkChg>
        <pc:inkChg chg="add del">
          <ac:chgData name="Rodica Caspirovschi" userId="cc2177eb5790e4b1" providerId="Windows Live" clId="Web-{88FFD9AC-3B11-4E86-9542-BDFFEBC3D298}" dt="2021-04-21T08:05:06.220" v="108"/>
          <ac:inkMkLst>
            <pc:docMk/>
            <pc:sldMk cId="3053839479" sldId="262"/>
            <ac:inkMk id="29" creationId="{B9AA0A19-4B49-463E-B56F-B34B61C409A0}"/>
          </ac:inkMkLst>
        </pc:inkChg>
        <pc:inkChg chg="add del">
          <ac:chgData name="Rodica Caspirovschi" userId="cc2177eb5790e4b1" providerId="Windows Live" clId="Web-{88FFD9AC-3B11-4E86-9542-BDFFEBC3D298}" dt="2021-04-21T08:05:06.220" v="107"/>
          <ac:inkMkLst>
            <pc:docMk/>
            <pc:sldMk cId="3053839479" sldId="262"/>
            <ac:inkMk id="30" creationId="{0A92080B-01AF-4DDD-8041-97E9DDDB9D20}"/>
          </ac:inkMkLst>
        </pc:inkChg>
        <pc:inkChg chg="add del">
          <ac:chgData name="Rodica Caspirovschi" userId="cc2177eb5790e4b1" providerId="Windows Live" clId="Web-{88FFD9AC-3B11-4E86-9542-BDFFEBC3D298}" dt="2021-04-21T08:14:14.935" v="389"/>
          <ac:inkMkLst>
            <pc:docMk/>
            <pc:sldMk cId="3053839479" sldId="262"/>
            <ac:inkMk id="32" creationId="{D0FAE8F5-AD41-4163-84AF-AC34E1F2A831}"/>
          </ac:inkMkLst>
        </pc:inkChg>
        <pc:inkChg chg="add">
          <ac:chgData name="Rodica Caspirovschi" userId="cc2177eb5790e4b1" providerId="Windows Live" clId="Web-{88FFD9AC-3B11-4E86-9542-BDFFEBC3D298}" dt="2021-04-21T08:13:59.106" v="383"/>
          <ac:inkMkLst>
            <pc:docMk/>
            <pc:sldMk cId="3053839479" sldId="262"/>
            <ac:inkMk id="33" creationId="{85CF9197-9F87-47BE-907F-47F7834195FC}"/>
          </ac:inkMkLst>
        </pc:inkChg>
        <pc:inkChg chg="add">
          <ac:chgData name="Rodica Caspirovschi" userId="cc2177eb5790e4b1" providerId="Windows Live" clId="Web-{88FFD9AC-3B11-4E86-9542-BDFFEBC3D298}" dt="2021-04-21T08:13:59.669" v="384"/>
          <ac:inkMkLst>
            <pc:docMk/>
            <pc:sldMk cId="3053839479" sldId="262"/>
            <ac:inkMk id="34" creationId="{F7F76EA2-FE77-46A5-A238-F4807AAFF550}"/>
          </ac:inkMkLst>
        </pc:inkChg>
        <pc:inkChg chg="add del">
          <ac:chgData name="Rodica Caspirovschi" userId="cc2177eb5790e4b1" providerId="Windows Live" clId="Web-{88FFD9AC-3B11-4E86-9542-BDFFEBC3D298}" dt="2021-04-21T08:14:15.107" v="390"/>
          <ac:inkMkLst>
            <pc:docMk/>
            <pc:sldMk cId="3053839479" sldId="262"/>
            <ac:inkMk id="35" creationId="{9DFC3327-06FC-40E8-9451-2471E7DA825C}"/>
          </ac:inkMkLst>
        </pc:inkChg>
        <pc:inkChg chg="add del">
          <ac:chgData name="Rodica Caspirovschi" userId="cc2177eb5790e4b1" providerId="Windows Live" clId="Web-{88FFD9AC-3B11-4E86-9542-BDFFEBC3D298}" dt="2021-04-21T08:14:14.935" v="388"/>
          <ac:inkMkLst>
            <pc:docMk/>
            <pc:sldMk cId="3053839479" sldId="262"/>
            <ac:inkMk id="36" creationId="{73016181-0EB0-45E5-856A-4C9C7F199ADE}"/>
          </ac:inkMkLst>
        </pc:inkChg>
      </pc:sldChg>
      <pc:sldChg chg="addSp">
        <pc:chgData name="Rodica Caspirovschi" userId="cc2177eb5790e4b1" providerId="Windows Live" clId="Web-{88FFD9AC-3B11-4E86-9542-BDFFEBC3D298}" dt="2021-04-21T08:13:06.183" v="380"/>
        <pc:sldMkLst>
          <pc:docMk/>
          <pc:sldMk cId="3992614831" sldId="263"/>
        </pc:sldMkLst>
        <pc:inkChg chg="add">
          <ac:chgData name="Rodica Caspirovschi" userId="cc2177eb5790e4b1" providerId="Windows Live" clId="Web-{88FFD9AC-3B11-4E86-9542-BDFFEBC3D298}" dt="2021-04-21T08:13:01.340" v="369"/>
          <ac:inkMkLst>
            <pc:docMk/>
            <pc:sldMk cId="3992614831" sldId="263"/>
            <ac:inkMk id="5" creationId="{ED703123-246A-4C40-82DE-42C1C1BC153E}"/>
          </ac:inkMkLst>
        </pc:inkChg>
        <pc:inkChg chg="add">
          <ac:chgData name="Rodica Caspirovschi" userId="cc2177eb5790e4b1" providerId="Windows Live" clId="Web-{88FFD9AC-3B11-4E86-9542-BDFFEBC3D298}" dt="2021-04-21T08:13:01.355" v="370"/>
          <ac:inkMkLst>
            <pc:docMk/>
            <pc:sldMk cId="3992614831" sldId="263"/>
            <ac:inkMk id="6" creationId="{C200A626-1468-4DC9-AA1C-28CB27C94E75}"/>
          </ac:inkMkLst>
        </pc:inkChg>
        <pc:inkChg chg="add">
          <ac:chgData name="Rodica Caspirovschi" userId="cc2177eb5790e4b1" providerId="Windows Live" clId="Web-{88FFD9AC-3B11-4E86-9542-BDFFEBC3D298}" dt="2021-04-21T08:13:01.355" v="371"/>
          <ac:inkMkLst>
            <pc:docMk/>
            <pc:sldMk cId="3992614831" sldId="263"/>
            <ac:inkMk id="7" creationId="{9AB11FD4-F51F-49DC-970B-ED138B3D0DAF}"/>
          </ac:inkMkLst>
        </pc:inkChg>
        <pc:inkChg chg="add">
          <ac:chgData name="Rodica Caspirovschi" userId="cc2177eb5790e4b1" providerId="Windows Live" clId="Web-{88FFD9AC-3B11-4E86-9542-BDFFEBC3D298}" dt="2021-04-21T08:13:01.371" v="372"/>
          <ac:inkMkLst>
            <pc:docMk/>
            <pc:sldMk cId="3992614831" sldId="263"/>
            <ac:inkMk id="8" creationId="{FAC36946-2025-4C27-BE87-C9F6D4F0FF39}"/>
          </ac:inkMkLst>
        </pc:inkChg>
        <pc:inkChg chg="add">
          <ac:chgData name="Rodica Caspirovschi" userId="cc2177eb5790e4b1" providerId="Windows Live" clId="Web-{88FFD9AC-3B11-4E86-9542-BDFFEBC3D298}" dt="2021-04-21T08:13:06.121" v="373"/>
          <ac:inkMkLst>
            <pc:docMk/>
            <pc:sldMk cId="3992614831" sldId="263"/>
            <ac:inkMk id="9" creationId="{BB555CEF-8817-4A82-8403-D58ABA971B82}"/>
          </ac:inkMkLst>
        </pc:inkChg>
        <pc:inkChg chg="add">
          <ac:chgData name="Rodica Caspirovschi" userId="cc2177eb5790e4b1" providerId="Windows Live" clId="Web-{88FFD9AC-3B11-4E86-9542-BDFFEBC3D298}" dt="2021-04-21T08:13:06.121" v="374"/>
          <ac:inkMkLst>
            <pc:docMk/>
            <pc:sldMk cId="3992614831" sldId="263"/>
            <ac:inkMk id="10" creationId="{CE862CCE-51A0-458E-82FE-2D3371EE7303}"/>
          </ac:inkMkLst>
        </pc:inkChg>
        <pc:inkChg chg="add">
          <ac:chgData name="Rodica Caspirovschi" userId="cc2177eb5790e4b1" providerId="Windows Live" clId="Web-{88FFD9AC-3B11-4E86-9542-BDFFEBC3D298}" dt="2021-04-21T08:13:06.137" v="375"/>
          <ac:inkMkLst>
            <pc:docMk/>
            <pc:sldMk cId="3992614831" sldId="263"/>
            <ac:inkMk id="11" creationId="{46248AC8-FDA4-4C30-97AD-C151B138CC43}"/>
          </ac:inkMkLst>
        </pc:inkChg>
        <pc:inkChg chg="add">
          <ac:chgData name="Rodica Caspirovschi" userId="cc2177eb5790e4b1" providerId="Windows Live" clId="Web-{88FFD9AC-3B11-4E86-9542-BDFFEBC3D298}" dt="2021-04-21T08:13:06.137" v="376"/>
          <ac:inkMkLst>
            <pc:docMk/>
            <pc:sldMk cId="3992614831" sldId="263"/>
            <ac:inkMk id="12" creationId="{CF238B96-300A-4235-9A96-3D802AE22FEB}"/>
          </ac:inkMkLst>
        </pc:inkChg>
        <pc:inkChg chg="add">
          <ac:chgData name="Rodica Caspirovschi" userId="cc2177eb5790e4b1" providerId="Windows Live" clId="Web-{88FFD9AC-3B11-4E86-9542-BDFFEBC3D298}" dt="2021-04-21T08:13:06.152" v="377"/>
          <ac:inkMkLst>
            <pc:docMk/>
            <pc:sldMk cId="3992614831" sldId="263"/>
            <ac:inkMk id="13" creationId="{1C35AC5C-B558-42AC-9179-DE22B13D4DEC}"/>
          </ac:inkMkLst>
        </pc:inkChg>
        <pc:inkChg chg="add">
          <ac:chgData name="Rodica Caspirovschi" userId="cc2177eb5790e4b1" providerId="Windows Live" clId="Web-{88FFD9AC-3B11-4E86-9542-BDFFEBC3D298}" dt="2021-04-21T08:13:06.168" v="378"/>
          <ac:inkMkLst>
            <pc:docMk/>
            <pc:sldMk cId="3992614831" sldId="263"/>
            <ac:inkMk id="14" creationId="{91BB4AF1-83B8-45D9-8217-3A490ADAD84B}"/>
          </ac:inkMkLst>
        </pc:inkChg>
        <pc:inkChg chg="add">
          <ac:chgData name="Rodica Caspirovschi" userId="cc2177eb5790e4b1" providerId="Windows Live" clId="Web-{88FFD9AC-3B11-4E86-9542-BDFFEBC3D298}" dt="2021-04-21T08:13:06.168" v="379"/>
          <ac:inkMkLst>
            <pc:docMk/>
            <pc:sldMk cId="3992614831" sldId="263"/>
            <ac:inkMk id="15" creationId="{2B64E4E1-920C-491B-B926-E05CFCC20EC5}"/>
          </ac:inkMkLst>
        </pc:inkChg>
        <pc:inkChg chg="add">
          <ac:chgData name="Rodica Caspirovschi" userId="cc2177eb5790e4b1" providerId="Windows Live" clId="Web-{88FFD9AC-3B11-4E86-9542-BDFFEBC3D298}" dt="2021-04-21T08:13:06.183" v="380"/>
          <ac:inkMkLst>
            <pc:docMk/>
            <pc:sldMk cId="3992614831" sldId="263"/>
            <ac:inkMk id="16" creationId="{079EFE41-06CC-444B-AA3E-D39C96417379}"/>
          </ac:inkMkLst>
        </pc:inkChg>
      </pc:sldChg>
      <pc:sldChg chg="addSp delSp modSp">
        <pc:chgData name="Rodica Caspirovschi" userId="cc2177eb5790e4b1" providerId="Windows Live" clId="Web-{88FFD9AC-3B11-4E86-9542-BDFFEBC3D298}" dt="2021-04-21T08:05:38.096" v="143"/>
        <pc:sldMkLst>
          <pc:docMk/>
          <pc:sldMk cId="1755356978" sldId="264"/>
        </pc:sldMkLst>
        <pc:picChg chg="mod">
          <ac:chgData name="Rodica Caspirovschi" userId="cc2177eb5790e4b1" providerId="Windows Live" clId="Web-{88FFD9AC-3B11-4E86-9542-BDFFEBC3D298}" dt="2021-04-21T08:01:59.419" v="22" actId="14100"/>
          <ac:picMkLst>
            <pc:docMk/>
            <pc:sldMk cId="1755356978" sldId="264"/>
            <ac:picMk id="3" creationId="{621C245A-DCE7-49E0-AC06-1739F440B745}"/>
          </ac:picMkLst>
        </pc:picChg>
        <pc:inkChg chg="add del">
          <ac:chgData name="Rodica Caspirovschi" userId="cc2177eb5790e4b1" providerId="Windows Live" clId="Web-{88FFD9AC-3B11-4E86-9542-BDFFEBC3D298}" dt="2021-04-21T08:03:10.405" v="54"/>
          <ac:inkMkLst>
            <pc:docMk/>
            <pc:sldMk cId="1755356978" sldId="264"/>
            <ac:inkMk id="4" creationId="{CC8B3400-B92C-41F1-8602-50A9B153C2A5}"/>
          </ac:inkMkLst>
        </pc:inkChg>
        <pc:inkChg chg="add del">
          <ac:chgData name="Rodica Caspirovschi" userId="cc2177eb5790e4b1" providerId="Windows Live" clId="Web-{88FFD9AC-3B11-4E86-9542-BDFFEBC3D298}" dt="2021-04-21T08:03:10.405" v="53"/>
          <ac:inkMkLst>
            <pc:docMk/>
            <pc:sldMk cId="1755356978" sldId="264"/>
            <ac:inkMk id="5" creationId="{99D27583-CC0C-4ABF-815B-E663FAB9957E}"/>
          </ac:inkMkLst>
        </pc:inkChg>
        <pc:inkChg chg="add del">
          <ac:chgData name="Rodica Caspirovschi" userId="cc2177eb5790e4b1" providerId="Windows Live" clId="Web-{88FFD9AC-3B11-4E86-9542-BDFFEBC3D298}" dt="2021-04-21T08:03:10.405" v="52"/>
          <ac:inkMkLst>
            <pc:docMk/>
            <pc:sldMk cId="1755356978" sldId="264"/>
            <ac:inkMk id="6" creationId="{9119BC01-87E2-4022-B1B3-DB6FCBE8E323}"/>
          </ac:inkMkLst>
        </pc:inkChg>
        <pc:inkChg chg="add del">
          <ac:chgData name="Rodica Caspirovschi" userId="cc2177eb5790e4b1" providerId="Windows Live" clId="Web-{88FFD9AC-3B11-4E86-9542-BDFFEBC3D298}" dt="2021-04-21T08:03:10.405" v="51"/>
          <ac:inkMkLst>
            <pc:docMk/>
            <pc:sldMk cId="1755356978" sldId="264"/>
            <ac:inkMk id="7" creationId="{F6A87211-1ACC-4199-A1DC-EEC54801B2D4}"/>
          </ac:inkMkLst>
        </pc:inkChg>
        <pc:inkChg chg="add del">
          <ac:chgData name="Rodica Caspirovschi" userId="cc2177eb5790e4b1" providerId="Windows Live" clId="Web-{88FFD9AC-3B11-4E86-9542-BDFFEBC3D298}" dt="2021-04-21T08:03:10.405" v="50"/>
          <ac:inkMkLst>
            <pc:docMk/>
            <pc:sldMk cId="1755356978" sldId="264"/>
            <ac:inkMk id="8" creationId="{3E380D36-E6B6-4338-B743-3CE84EBC5FA4}"/>
          </ac:inkMkLst>
        </pc:inkChg>
        <pc:inkChg chg="add del">
          <ac:chgData name="Rodica Caspirovschi" userId="cc2177eb5790e4b1" providerId="Windows Live" clId="Web-{88FFD9AC-3B11-4E86-9542-BDFFEBC3D298}" dt="2021-04-21T08:03:10.405" v="49"/>
          <ac:inkMkLst>
            <pc:docMk/>
            <pc:sldMk cId="1755356978" sldId="264"/>
            <ac:inkMk id="9" creationId="{AB259572-D708-4B34-BE2F-027F1C088DE1}"/>
          </ac:inkMkLst>
        </pc:inkChg>
        <pc:inkChg chg="add">
          <ac:chgData name="Rodica Caspirovschi" userId="cc2177eb5790e4b1" providerId="Windows Live" clId="Web-{88FFD9AC-3B11-4E86-9542-BDFFEBC3D298}" dt="2021-04-21T08:02:05.779" v="23"/>
          <ac:inkMkLst>
            <pc:docMk/>
            <pc:sldMk cId="1755356978" sldId="264"/>
            <ac:inkMk id="10" creationId="{3B03CEB0-7E6F-4DDA-98CF-73A65D68963F}"/>
          </ac:inkMkLst>
        </pc:inkChg>
        <pc:inkChg chg="add del">
          <ac:chgData name="Rodica Caspirovschi" userId="cc2177eb5790e4b1" providerId="Windows Live" clId="Web-{88FFD9AC-3B11-4E86-9542-BDFFEBC3D298}" dt="2021-04-21T08:03:10.405" v="48"/>
          <ac:inkMkLst>
            <pc:docMk/>
            <pc:sldMk cId="1755356978" sldId="264"/>
            <ac:inkMk id="10" creationId="{97B7735A-7A91-412C-BF60-523A924C58F8}"/>
          </ac:inkMkLst>
        </pc:inkChg>
        <pc:inkChg chg="add del">
          <ac:chgData name="Rodica Caspirovschi" userId="cc2177eb5790e4b1" providerId="Windows Live" clId="Web-{88FFD9AC-3B11-4E86-9542-BDFFEBC3D298}" dt="2021-04-21T08:03:10.405" v="47"/>
          <ac:inkMkLst>
            <pc:docMk/>
            <pc:sldMk cId="1755356978" sldId="264"/>
            <ac:inkMk id="11" creationId="{4D63D228-4330-4DB4-AD12-909983F0ADC7}"/>
          </ac:inkMkLst>
        </pc:inkChg>
        <pc:inkChg chg="add del">
          <ac:chgData name="Rodica Caspirovschi" userId="cc2177eb5790e4b1" providerId="Windows Live" clId="Web-{88FFD9AC-3B11-4E86-9542-BDFFEBC3D298}" dt="2021-04-21T08:03:10.405" v="46"/>
          <ac:inkMkLst>
            <pc:docMk/>
            <pc:sldMk cId="1755356978" sldId="264"/>
            <ac:inkMk id="12" creationId="{3BE6154F-4A82-42C8-9835-4D01FDF3142E}"/>
          </ac:inkMkLst>
        </pc:inkChg>
        <pc:inkChg chg="add">
          <ac:chgData name="Rodica Caspirovschi" userId="cc2177eb5790e4b1" providerId="Windows Live" clId="Web-{88FFD9AC-3B11-4E86-9542-BDFFEBC3D298}" dt="2021-04-21T08:02:06.872" v="24"/>
          <ac:inkMkLst>
            <pc:docMk/>
            <pc:sldMk cId="1755356978" sldId="264"/>
            <ac:inkMk id="12" creationId="{E562C627-A23D-4693-940C-4F16B60B24D0}"/>
          </ac:inkMkLst>
        </pc:inkChg>
        <pc:inkChg chg="add del">
          <ac:chgData name="Rodica Caspirovschi" userId="cc2177eb5790e4b1" providerId="Windows Live" clId="Web-{88FFD9AC-3B11-4E86-9542-BDFFEBC3D298}" dt="2021-04-21T08:05:36.424" v="142"/>
          <ac:inkMkLst>
            <pc:docMk/>
            <pc:sldMk cId="1755356978" sldId="264"/>
            <ac:inkMk id="13" creationId="{7079AA2D-287A-4D24-A0A0-4BD6EBD8620A}"/>
          </ac:inkMkLst>
        </pc:inkChg>
        <pc:inkChg chg="add del">
          <ac:chgData name="Rodica Caspirovschi" userId="cc2177eb5790e4b1" providerId="Windows Live" clId="Web-{88FFD9AC-3B11-4E86-9542-BDFFEBC3D298}" dt="2021-04-21T08:05:36.424" v="141"/>
          <ac:inkMkLst>
            <pc:docMk/>
            <pc:sldMk cId="1755356978" sldId="264"/>
            <ac:inkMk id="14" creationId="{152EAB56-D208-4B09-AD31-ACAED2C8614D}"/>
          </ac:inkMkLst>
        </pc:inkChg>
        <pc:inkChg chg="add">
          <ac:chgData name="Rodica Caspirovschi" userId="cc2177eb5790e4b1" providerId="Windows Live" clId="Web-{88FFD9AC-3B11-4E86-9542-BDFFEBC3D298}" dt="2021-04-21T08:02:07.951" v="25"/>
          <ac:inkMkLst>
            <pc:docMk/>
            <pc:sldMk cId="1755356978" sldId="264"/>
            <ac:inkMk id="14" creationId="{696804A5-4764-4F18-9ABA-F61B0C583063}"/>
          </ac:inkMkLst>
        </pc:inkChg>
        <pc:inkChg chg="add del">
          <ac:chgData name="Rodica Caspirovschi" userId="cc2177eb5790e4b1" providerId="Windows Live" clId="Web-{88FFD9AC-3B11-4E86-9542-BDFFEBC3D298}" dt="2021-04-21T08:05:36.424" v="140"/>
          <ac:inkMkLst>
            <pc:docMk/>
            <pc:sldMk cId="1755356978" sldId="264"/>
            <ac:inkMk id="15" creationId="{5AAEF2DD-D141-44DE-B9D0-FDD3C6B96F82}"/>
          </ac:inkMkLst>
        </pc:inkChg>
        <pc:inkChg chg="add">
          <ac:chgData name="Rodica Caspirovschi" userId="cc2177eb5790e4b1" providerId="Windows Live" clId="Web-{88FFD9AC-3B11-4E86-9542-BDFFEBC3D298}" dt="2021-04-21T08:02:07.951" v="26"/>
          <ac:inkMkLst>
            <pc:docMk/>
            <pc:sldMk cId="1755356978" sldId="264"/>
            <ac:inkMk id="15" creationId="{80D5CE2C-F773-4E01-967D-C14FFB684EB2}"/>
          </ac:inkMkLst>
        </pc:inkChg>
        <pc:inkChg chg="add del">
          <ac:chgData name="Rodica Caspirovschi" userId="cc2177eb5790e4b1" providerId="Windows Live" clId="Web-{88FFD9AC-3B11-4E86-9542-BDFFEBC3D298}" dt="2021-04-21T08:05:36.424" v="139"/>
          <ac:inkMkLst>
            <pc:docMk/>
            <pc:sldMk cId="1755356978" sldId="264"/>
            <ac:inkMk id="16" creationId="{16C950B5-4DE9-431A-B607-45CB2BA880C0}"/>
          </ac:inkMkLst>
        </pc:inkChg>
        <pc:inkChg chg="add">
          <ac:chgData name="Rodica Caspirovschi" userId="cc2177eb5790e4b1" providerId="Windows Live" clId="Web-{88FFD9AC-3B11-4E86-9542-BDFFEBC3D298}" dt="2021-04-21T08:02:07.966" v="27"/>
          <ac:inkMkLst>
            <pc:docMk/>
            <pc:sldMk cId="1755356978" sldId="264"/>
            <ac:inkMk id="16" creationId="{EC6BE7F6-449A-4542-8EBE-A586B411C474}"/>
          </ac:inkMkLst>
        </pc:inkChg>
        <pc:inkChg chg="add del">
          <ac:chgData name="Rodica Caspirovschi" userId="cc2177eb5790e4b1" providerId="Windows Live" clId="Web-{88FFD9AC-3B11-4E86-9542-BDFFEBC3D298}" dt="2021-04-21T08:05:36.424" v="138"/>
          <ac:inkMkLst>
            <pc:docMk/>
            <pc:sldMk cId="1755356978" sldId="264"/>
            <ac:inkMk id="17" creationId="{85255169-2B99-4098-A6FF-241B6EC7C3F7}"/>
          </ac:inkMkLst>
        </pc:inkChg>
        <pc:inkChg chg="add del">
          <ac:chgData name="Rodica Caspirovschi" userId="cc2177eb5790e4b1" providerId="Windows Live" clId="Web-{88FFD9AC-3B11-4E86-9542-BDFFEBC3D298}" dt="2021-04-21T08:05:36.424" v="137"/>
          <ac:inkMkLst>
            <pc:docMk/>
            <pc:sldMk cId="1755356978" sldId="264"/>
            <ac:inkMk id="18" creationId="{4665B58C-4B64-46EA-A0D0-3AD3BEFE2B84}"/>
          </ac:inkMkLst>
        </pc:inkChg>
        <pc:inkChg chg="add del">
          <ac:chgData name="Rodica Caspirovschi" userId="cc2177eb5790e4b1" providerId="Windows Live" clId="Web-{88FFD9AC-3B11-4E86-9542-BDFFEBC3D298}" dt="2021-04-21T08:05:36.424" v="136"/>
          <ac:inkMkLst>
            <pc:docMk/>
            <pc:sldMk cId="1755356978" sldId="264"/>
            <ac:inkMk id="19" creationId="{27B1DC20-75B7-419A-BB8C-2766B047AE29}"/>
          </ac:inkMkLst>
        </pc:inkChg>
        <pc:inkChg chg="add del">
          <ac:chgData name="Rodica Caspirovschi" userId="cc2177eb5790e4b1" providerId="Windows Live" clId="Web-{88FFD9AC-3B11-4E86-9542-BDFFEBC3D298}" dt="2021-04-21T08:05:36.424" v="135"/>
          <ac:inkMkLst>
            <pc:docMk/>
            <pc:sldMk cId="1755356978" sldId="264"/>
            <ac:inkMk id="20" creationId="{F148FD61-7B34-4B34-B02C-9F9709C8A470}"/>
          </ac:inkMkLst>
        </pc:inkChg>
        <pc:inkChg chg="add del">
          <ac:chgData name="Rodica Caspirovschi" userId="cc2177eb5790e4b1" providerId="Windows Live" clId="Web-{88FFD9AC-3B11-4E86-9542-BDFFEBC3D298}" dt="2021-04-21T08:05:36.424" v="134"/>
          <ac:inkMkLst>
            <pc:docMk/>
            <pc:sldMk cId="1755356978" sldId="264"/>
            <ac:inkMk id="21" creationId="{1DF70984-D484-4DCB-8ED7-145EB9E0FFD4}"/>
          </ac:inkMkLst>
        </pc:inkChg>
        <pc:inkChg chg="add del">
          <ac:chgData name="Rodica Caspirovschi" userId="cc2177eb5790e4b1" providerId="Windows Live" clId="Web-{88FFD9AC-3B11-4E86-9542-BDFFEBC3D298}" dt="2021-04-21T08:03:10.405" v="57"/>
          <ac:inkMkLst>
            <pc:docMk/>
            <pc:sldMk cId="1755356978" sldId="264"/>
            <ac:inkMk id="31" creationId="{A162029D-9494-45B0-9C9E-A650B2957B9C}"/>
          </ac:inkMkLst>
        </pc:inkChg>
        <pc:inkChg chg="add del">
          <ac:chgData name="Rodica Caspirovschi" userId="cc2177eb5790e4b1" providerId="Windows Live" clId="Web-{88FFD9AC-3B11-4E86-9542-BDFFEBC3D298}" dt="2021-04-21T08:03:11.889" v="60"/>
          <ac:inkMkLst>
            <pc:docMk/>
            <pc:sldMk cId="1755356978" sldId="264"/>
            <ac:inkMk id="32" creationId="{3F01FF44-D26E-45B5-B40A-15DF47500CBD}"/>
          </ac:inkMkLst>
        </pc:inkChg>
        <pc:inkChg chg="add del">
          <ac:chgData name="Rodica Caspirovschi" userId="cc2177eb5790e4b1" providerId="Windows Live" clId="Web-{88FFD9AC-3B11-4E86-9542-BDFFEBC3D298}" dt="2021-04-21T08:03:13.327" v="62"/>
          <ac:inkMkLst>
            <pc:docMk/>
            <pc:sldMk cId="1755356978" sldId="264"/>
            <ac:inkMk id="33" creationId="{C162DFF4-75DC-4FC3-A37D-72C76EFB9378}"/>
          </ac:inkMkLst>
        </pc:inkChg>
        <pc:inkChg chg="add del">
          <ac:chgData name="Rodica Caspirovschi" userId="cc2177eb5790e4b1" providerId="Windows Live" clId="Web-{88FFD9AC-3B11-4E86-9542-BDFFEBC3D298}" dt="2021-04-21T08:03:11.889" v="59"/>
          <ac:inkMkLst>
            <pc:docMk/>
            <pc:sldMk cId="1755356978" sldId="264"/>
            <ac:inkMk id="34" creationId="{ED840096-222E-4F7B-A4C6-851A3C2EB76F}"/>
          </ac:inkMkLst>
        </pc:inkChg>
        <pc:inkChg chg="add del">
          <ac:chgData name="Rodica Caspirovschi" userId="cc2177eb5790e4b1" providerId="Windows Live" clId="Web-{88FFD9AC-3B11-4E86-9542-BDFFEBC3D298}" dt="2021-04-21T08:03:10.405" v="56"/>
          <ac:inkMkLst>
            <pc:docMk/>
            <pc:sldMk cId="1755356978" sldId="264"/>
            <ac:inkMk id="35" creationId="{09CCA9BD-831F-4810-B131-2A47AC211436}"/>
          </ac:inkMkLst>
        </pc:inkChg>
        <pc:inkChg chg="add del">
          <ac:chgData name="Rodica Caspirovschi" userId="cc2177eb5790e4b1" providerId="Windows Live" clId="Web-{88FFD9AC-3B11-4E86-9542-BDFFEBC3D298}" dt="2021-04-21T08:03:13.327" v="61"/>
          <ac:inkMkLst>
            <pc:docMk/>
            <pc:sldMk cId="1755356978" sldId="264"/>
            <ac:inkMk id="36" creationId="{B3CA0DB3-1CCA-4838-88B6-6215FC89E0AD}"/>
          </ac:inkMkLst>
        </pc:inkChg>
        <pc:inkChg chg="add del">
          <ac:chgData name="Rodica Caspirovschi" userId="cc2177eb5790e4b1" providerId="Windows Live" clId="Web-{88FFD9AC-3B11-4E86-9542-BDFFEBC3D298}" dt="2021-04-21T08:03:11.889" v="58"/>
          <ac:inkMkLst>
            <pc:docMk/>
            <pc:sldMk cId="1755356978" sldId="264"/>
            <ac:inkMk id="37" creationId="{9D9EBAE2-86A8-4050-939C-4AB5486258BE}"/>
          </ac:inkMkLst>
        </pc:inkChg>
        <pc:inkChg chg="add del">
          <ac:chgData name="Rodica Caspirovschi" userId="cc2177eb5790e4b1" providerId="Windows Live" clId="Web-{88FFD9AC-3B11-4E86-9542-BDFFEBC3D298}" dt="2021-04-21T08:03:10.405" v="55"/>
          <ac:inkMkLst>
            <pc:docMk/>
            <pc:sldMk cId="1755356978" sldId="264"/>
            <ac:inkMk id="38" creationId="{294F3552-A1AF-47C3-BC26-5C7F8665EC26}"/>
          </ac:inkMkLst>
        </pc:inkChg>
        <pc:inkChg chg="add del">
          <ac:chgData name="Rodica Caspirovschi" userId="cc2177eb5790e4b1" providerId="Windows Live" clId="Web-{88FFD9AC-3B11-4E86-9542-BDFFEBC3D298}" dt="2021-04-21T08:05:38.096" v="143"/>
          <ac:inkMkLst>
            <pc:docMk/>
            <pc:sldMk cId="1755356978" sldId="264"/>
            <ac:inkMk id="39" creationId="{7DCD9B30-7C7C-47AC-9E48-87AFBDBFE522}"/>
          </ac:inkMkLst>
        </pc:inkChg>
      </pc:sldChg>
      <pc:sldChg chg="addSp delSp">
        <pc:chgData name="Rodica Caspirovschi" userId="cc2177eb5790e4b1" providerId="Windows Live" clId="Web-{88FFD9AC-3B11-4E86-9542-BDFFEBC3D298}" dt="2021-04-21T08:11:57.026" v="333"/>
        <pc:sldMkLst>
          <pc:docMk/>
          <pc:sldMk cId="1302412030" sldId="266"/>
        </pc:sldMkLst>
        <pc:inkChg chg="del">
          <ac:chgData name="Rodica Caspirovschi" userId="cc2177eb5790e4b1" providerId="Windows Live" clId="Web-{88FFD9AC-3B11-4E86-9542-BDFFEBC3D298}" dt="2021-04-21T08:08:14.693" v="201"/>
          <ac:inkMkLst>
            <pc:docMk/>
            <pc:sldMk cId="1302412030" sldId="266"/>
            <ac:inkMk id="2" creationId="{92CC75AC-E5C5-4418-96BB-85E30285A5AB}"/>
          </ac:inkMkLst>
        </pc:inkChg>
        <pc:inkChg chg="add del">
          <ac:chgData name="Rodica Caspirovschi" userId="cc2177eb5790e4b1" providerId="Windows Live" clId="Web-{88FFD9AC-3B11-4E86-9542-BDFFEBC3D298}" dt="2021-04-21T08:08:16.349" v="224"/>
          <ac:inkMkLst>
            <pc:docMk/>
            <pc:sldMk cId="1302412030" sldId="266"/>
            <ac:inkMk id="3" creationId="{CEBD412C-4061-49DC-AC80-15E61719D9D0}"/>
          </ac:inkMkLst>
        </pc:inkChg>
        <pc:inkChg chg="add del">
          <ac:chgData name="Rodica Caspirovschi" userId="cc2177eb5790e4b1" providerId="Windows Live" clId="Web-{88FFD9AC-3B11-4E86-9542-BDFFEBC3D298}" dt="2021-04-21T08:08:16.349" v="223"/>
          <ac:inkMkLst>
            <pc:docMk/>
            <pc:sldMk cId="1302412030" sldId="266"/>
            <ac:inkMk id="5" creationId="{B730A793-953A-479C-B66E-C5A125EB7B27}"/>
          </ac:inkMkLst>
        </pc:inkChg>
        <pc:inkChg chg="add del">
          <ac:chgData name="Rodica Caspirovschi" userId="cc2177eb5790e4b1" providerId="Windows Live" clId="Web-{88FFD9AC-3B11-4E86-9542-BDFFEBC3D298}" dt="2021-04-21T08:08:16.927" v="226"/>
          <ac:inkMkLst>
            <pc:docMk/>
            <pc:sldMk cId="1302412030" sldId="266"/>
            <ac:inkMk id="6" creationId="{4FB72A50-2D00-4F44-883C-C7974C173C16}"/>
          </ac:inkMkLst>
        </pc:inkChg>
        <pc:inkChg chg="add del">
          <ac:chgData name="Rodica Caspirovschi" userId="cc2177eb5790e4b1" providerId="Windows Live" clId="Web-{88FFD9AC-3B11-4E86-9542-BDFFEBC3D298}" dt="2021-04-21T08:08:16.349" v="222"/>
          <ac:inkMkLst>
            <pc:docMk/>
            <pc:sldMk cId="1302412030" sldId="266"/>
            <ac:inkMk id="7" creationId="{9AA5B708-A10F-43DF-80B1-E241E8ADB137}"/>
          </ac:inkMkLst>
        </pc:inkChg>
        <pc:inkChg chg="add del">
          <ac:chgData name="Rodica Caspirovschi" userId="cc2177eb5790e4b1" providerId="Windows Live" clId="Web-{88FFD9AC-3B11-4E86-9542-BDFFEBC3D298}" dt="2021-04-21T08:08:16.349" v="221"/>
          <ac:inkMkLst>
            <pc:docMk/>
            <pc:sldMk cId="1302412030" sldId="266"/>
            <ac:inkMk id="8" creationId="{56928062-FB35-4FFE-8FB6-5F22556E35A3}"/>
          </ac:inkMkLst>
        </pc:inkChg>
        <pc:inkChg chg="add del">
          <ac:chgData name="Rodica Caspirovschi" userId="cc2177eb5790e4b1" providerId="Windows Live" clId="Web-{88FFD9AC-3B11-4E86-9542-BDFFEBC3D298}" dt="2021-04-21T08:08:16.349" v="220"/>
          <ac:inkMkLst>
            <pc:docMk/>
            <pc:sldMk cId="1302412030" sldId="266"/>
            <ac:inkMk id="9" creationId="{E1F4A45E-6199-4B6C-81D7-67BA5BD53BAD}"/>
          </ac:inkMkLst>
        </pc:inkChg>
        <pc:inkChg chg="add del">
          <ac:chgData name="Rodica Caspirovschi" userId="cc2177eb5790e4b1" providerId="Windows Live" clId="Web-{88FFD9AC-3B11-4E86-9542-BDFFEBC3D298}" dt="2021-04-21T08:08:16.349" v="219"/>
          <ac:inkMkLst>
            <pc:docMk/>
            <pc:sldMk cId="1302412030" sldId="266"/>
            <ac:inkMk id="10" creationId="{80B4EB94-CF72-46EF-877B-F6B9CB43CB0F}"/>
          </ac:inkMkLst>
        </pc:inkChg>
        <pc:inkChg chg="add del">
          <ac:chgData name="Rodica Caspirovschi" userId="cc2177eb5790e4b1" providerId="Windows Live" clId="Web-{88FFD9AC-3B11-4E86-9542-BDFFEBC3D298}" dt="2021-04-21T08:08:16.349" v="218"/>
          <ac:inkMkLst>
            <pc:docMk/>
            <pc:sldMk cId="1302412030" sldId="266"/>
            <ac:inkMk id="11" creationId="{923E424C-7B24-45CD-8A90-C131B844EC79}"/>
          </ac:inkMkLst>
        </pc:inkChg>
        <pc:inkChg chg="add del">
          <ac:chgData name="Rodica Caspirovschi" userId="cc2177eb5790e4b1" providerId="Windows Live" clId="Web-{88FFD9AC-3B11-4E86-9542-BDFFEBC3D298}" dt="2021-04-21T08:08:16.349" v="217"/>
          <ac:inkMkLst>
            <pc:docMk/>
            <pc:sldMk cId="1302412030" sldId="266"/>
            <ac:inkMk id="12" creationId="{BA38B340-C6BA-4983-B243-33FC1A8A729C}"/>
          </ac:inkMkLst>
        </pc:inkChg>
        <pc:inkChg chg="add del">
          <ac:chgData name="Rodica Caspirovschi" userId="cc2177eb5790e4b1" providerId="Windows Live" clId="Web-{88FFD9AC-3B11-4E86-9542-BDFFEBC3D298}" dt="2021-04-21T08:08:16.349" v="216"/>
          <ac:inkMkLst>
            <pc:docMk/>
            <pc:sldMk cId="1302412030" sldId="266"/>
            <ac:inkMk id="13" creationId="{6D1C4272-32E2-4F64-9BEA-656BC44423B2}"/>
          </ac:inkMkLst>
        </pc:inkChg>
        <pc:inkChg chg="add del">
          <ac:chgData name="Rodica Caspirovschi" userId="cc2177eb5790e4b1" providerId="Windows Live" clId="Web-{88FFD9AC-3B11-4E86-9542-BDFFEBC3D298}" dt="2021-04-21T08:08:16.349" v="215"/>
          <ac:inkMkLst>
            <pc:docMk/>
            <pc:sldMk cId="1302412030" sldId="266"/>
            <ac:inkMk id="14" creationId="{8F4A307B-9E43-4265-96B2-C61F0497845C}"/>
          </ac:inkMkLst>
        </pc:inkChg>
        <pc:inkChg chg="add del">
          <ac:chgData name="Rodica Caspirovschi" userId="cc2177eb5790e4b1" providerId="Windows Live" clId="Web-{88FFD9AC-3B11-4E86-9542-BDFFEBC3D298}" dt="2021-04-21T08:08:16.349" v="214"/>
          <ac:inkMkLst>
            <pc:docMk/>
            <pc:sldMk cId="1302412030" sldId="266"/>
            <ac:inkMk id="15" creationId="{DA482DF1-57EB-4D3D-9CFE-3F0133297ABB}"/>
          </ac:inkMkLst>
        </pc:inkChg>
        <pc:inkChg chg="add del">
          <ac:chgData name="Rodica Caspirovschi" userId="cc2177eb5790e4b1" providerId="Windows Live" clId="Web-{88FFD9AC-3B11-4E86-9542-BDFFEBC3D298}" dt="2021-04-21T08:08:16.349" v="213"/>
          <ac:inkMkLst>
            <pc:docMk/>
            <pc:sldMk cId="1302412030" sldId="266"/>
            <ac:inkMk id="16" creationId="{451890A4-DD57-4562-AEAF-A5BB0E5F0BFE}"/>
          </ac:inkMkLst>
        </pc:inkChg>
        <pc:inkChg chg="add del">
          <ac:chgData name="Rodica Caspirovschi" userId="cc2177eb5790e4b1" providerId="Windows Live" clId="Web-{88FFD9AC-3B11-4E86-9542-BDFFEBC3D298}" dt="2021-04-21T08:08:16.349" v="212"/>
          <ac:inkMkLst>
            <pc:docMk/>
            <pc:sldMk cId="1302412030" sldId="266"/>
            <ac:inkMk id="17" creationId="{0C41401D-069D-42C5-80A7-9514CBE8136A}"/>
          </ac:inkMkLst>
        </pc:inkChg>
        <pc:inkChg chg="add del">
          <ac:chgData name="Rodica Caspirovschi" userId="cc2177eb5790e4b1" providerId="Windows Live" clId="Web-{88FFD9AC-3B11-4E86-9542-BDFFEBC3D298}" dt="2021-04-21T08:08:16.927" v="225"/>
          <ac:inkMkLst>
            <pc:docMk/>
            <pc:sldMk cId="1302412030" sldId="266"/>
            <ac:inkMk id="18" creationId="{6225DE76-071A-42E9-AEF4-EAB9610915F3}"/>
          </ac:inkMkLst>
        </pc:inkChg>
        <pc:inkChg chg="add del">
          <ac:chgData name="Rodica Caspirovschi" userId="cc2177eb5790e4b1" providerId="Windows Live" clId="Web-{88FFD9AC-3B11-4E86-9542-BDFFEBC3D298}" dt="2021-04-21T08:08:18.333" v="228"/>
          <ac:inkMkLst>
            <pc:docMk/>
            <pc:sldMk cId="1302412030" sldId="266"/>
            <ac:inkMk id="19" creationId="{97872877-D6A9-40E1-87CE-85EF36AE2AF7}"/>
          </ac:inkMkLst>
        </pc:inkChg>
        <pc:inkChg chg="add del">
          <ac:chgData name="Rodica Caspirovschi" userId="cc2177eb5790e4b1" providerId="Windows Live" clId="Web-{88FFD9AC-3B11-4E86-9542-BDFFEBC3D298}" dt="2021-04-21T08:08:16.349" v="211"/>
          <ac:inkMkLst>
            <pc:docMk/>
            <pc:sldMk cId="1302412030" sldId="266"/>
            <ac:inkMk id="20" creationId="{62265361-9768-422E-81ED-8FF11E152FE4}"/>
          </ac:inkMkLst>
        </pc:inkChg>
        <pc:inkChg chg="add del">
          <ac:chgData name="Rodica Caspirovschi" userId="cc2177eb5790e4b1" providerId="Windows Live" clId="Web-{88FFD9AC-3B11-4E86-9542-BDFFEBC3D298}" dt="2021-04-21T08:08:16.349" v="210"/>
          <ac:inkMkLst>
            <pc:docMk/>
            <pc:sldMk cId="1302412030" sldId="266"/>
            <ac:inkMk id="21" creationId="{FD714AEB-BB56-4BE8-B9FD-7C1BB3B06B46}"/>
          </ac:inkMkLst>
        </pc:inkChg>
        <pc:inkChg chg="del">
          <ac:chgData name="Rodica Caspirovschi" userId="cc2177eb5790e4b1" providerId="Windows Live" clId="Web-{88FFD9AC-3B11-4E86-9542-BDFFEBC3D298}" dt="2021-04-21T08:08:21.537" v="257"/>
          <ac:inkMkLst>
            <pc:docMk/>
            <pc:sldMk cId="1302412030" sldId="266"/>
            <ac:inkMk id="22" creationId="{43534AAE-DD37-4A9A-BF8F-55EA21B2A6B5}"/>
          </ac:inkMkLst>
        </pc:inkChg>
        <pc:inkChg chg="add del">
          <ac:chgData name="Rodica Caspirovschi" userId="cc2177eb5790e4b1" providerId="Windows Live" clId="Web-{88FFD9AC-3B11-4E86-9542-BDFFEBC3D298}" dt="2021-04-21T08:08:21.537" v="256"/>
          <ac:inkMkLst>
            <pc:docMk/>
            <pc:sldMk cId="1302412030" sldId="266"/>
            <ac:inkMk id="23" creationId="{D7AD4E6E-8E51-4644-85AD-35C176615D04}"/>
          </ac:inkMkLst>
        </pc:inkChg>
        <pc:inkChg chg="add del">
          <ac:chgData name="Rodica Caspirovschi" userId="cc2177eb5790e4b1" providerId="Windows Live" clId="Web-{88FFD9AC-3B11-4E86-9542-BDFFEBC3D298}" dt="2021-04-21T08:08:16.349" v="209"/>
          <ac:inkMkLst>
            <pc:docMk/>
            <pc:sldMk cId="1302412030" sldId="266"/>
            <ac:inkMk id="24" creationId="{8221780B-0EDF-4D1A-9FE8-519E601FBB4B}"/>
          </ac:inkMkLst>
        </pc:inkChg>
        <pc:inkChg chg="add del">
          <ac:chgData name="Rodica Caspirovschi" userId="cc2177eb5790e4b1" providerId="Windows Live" clId="Web-{88FFD9AC-3B11-4E86-9542-BDFFEBC3D298}" dt="2021-04-21T08:08:16.333" v="208"/>
          <ac:inkMkLst>
            <pc:docMk/>
            <pc:sldMk cId="1302412030" sldId="266"/>
            <ac:inkMk id="25" creationId="{CC34C022-F246-449F-9F4E-4B3AD8254ACD}"/>
          </ac:inkMkLst>
        </pc:inkChg>
        <pc:inkChg chg="del">
          <ac:chgData name="Rodica Caspirovschi" userId="cc2177eb5790e4b1" providerId="Windows Live" clId="Web-{88FFD9AC-3B11-4E86-9542-BDFFEBC3D298}" dt="2021-04-21T08:08:21.521" v="255"/>
          <ac:inkMkLst>
            <pc:docMk/>
            <pc:sldMk cId="1302412030" sldId="266"/>
            <ac:inkMk id="26" creationId="{8C4EBF9A-EDC9-4B21-89CF-B3E74276A24D}"/>
          </ac:inkMkLst>
        </pc:inkChg>
        <pc:inkChg chg="add del">
          <ac:chgData name="Rodica Caspirovschi" userId="cc2177eb5790e4b1" providerId="Windows Live" clId="Web-{88FFD9AC-3B11-4E86-9542-BDFFEBC3D298}" dt="2021-04-21T08:08:18.333" v="227"/>
          <ac:inkMkLst>
            <pc:docMk/>
            <pc:sldMk cId="1302412030" sldId="266"/>
            <ac:inkMk id="27" creationId="{8CB67B3B-6603-48A5-974F-A37B5AA45DE2}"/>
          </ac:inkMkLst>
        </pc:inkChg>
        <pc:inkChg chg="add del">
          <ac:chgData name="Rodica Caspirovschi" userId="cc2177eb5790e4b1" providerId="Windows Live" clId="Web-{88FFD9AC-3B11-4E86-9542-BDFFEBC3D298}" dt="2021-04-21T08:08:16.333" v="207"/>
          <ac:inkMkLst>
            <pc:docMk/>
            <pc:sldMk cId="1302412030" sldId="266"/>
            <ac:inkMk id="28" creationId="{EF3DDEDA-63BF-4E7D-99C2-5675B7BEA55F}"/>
          </ac:inkMkLst>
        </pc:inkChg>
        <pc:inkChg chg="add del">
          <ac:chgData name="Rodica Caspirovschi" userId="cc2177eb5790e4b1" providerId="Windows Live" clId="Web-{88FFD9AC-3B11-4E86-9542-BDFFEBC3D298}" dt="2021-04-21T08:08:16.333" v="206"/>
          <ac:inkMkLst>
            <pc:docMk/>
            <pc:sldMk cId="1302412030" sldId="266"/>
            <ac:inkMk id="29" creationId="{2FE25BE6-44F1-4019-B0F9-E54B3661F889}"/>
          </ac:inkMkLst>
        </pc:inkChg>
        <pc:inkChg chg="add del">
          <ac:chgData name="Rodica Caspirovschi" userId="cc2177eb5790e4b1" providerId="Windows Live" clId="Web-{88FFD9AC-3B11-4E86-9542-BDFFEBC3D298}" dt="2021-04-21T08:08:16.333" v="205"/>
          <ac:inkMkLst>
            <pc:docMk/>
            <pc:sldMk cId="1302412030" sldId="266"/>
            <ac:inkMk id="30" creationId="{D145B690-C977-474E-82C5-C856BF774F29}"/>
          </ac:inkMkLst>
        </pc:inkChg>
        <pc:inkChg chg="add">
          <ac:chgData name="Rodica Caspirovschi" userId="cc2177eb5790e4b1" providerId="Windows Live" clId="Web-{88FFD9AC-3B11-4E86-9542-BDFFEBC3D298}" dt="2021-04-21T08:07:41.958" v="169"/>
          <ac:inkMkLst>
            <pc:docMk/>
            <pc:sldMk cId="1302412030" sldId="266"/>
            <ac:inkMk id="31" creationId="{20343C57-756E-484A-85B8-95CA1E729E1F}"/>
          </ac:inkMkLst>
        </pc:inkChg>
        <pc:inkChg chg="del">
          <ac:chgData name="Rodica Caspirovschi" userId="cc2177eb5790e4b1" providerId="Windows Live" clId="Web-{88FFD9AC-3B11-4E86-9542-BDFFEBC3D298}" dt="2021-04-21T08:08:21.521" v="254"/>
          <ac:inkMkLst>
            <pc:docMk/>
            <pc:sldMk cId="1302412030" sldId="266"/>
            <ac:inkMk id="31" creationId="{60CBB513-DB15-410D-9C73-AA1B667061E8}"/>
          </ac:inkMkLst>
        </pc:inkChg>
        <pc:inkChg chg="add">
          <ac:chgData name="Rodica Caspirovschi" userId="cc2177eb5790e4b1" providerId="Windows Live" clId="Web-{88FFD9AC-3B11-4E86-9542-BDFFEBC3D298}" dt="2021-04-21T08:07:41.958" v="170"/>
          <ac:inkMkLst>
            <pc:docMk/>
            <pc:sldMk cId="1302412030" sldId="266"/>
            <ac:inkMk id="32" creationId="{40B6E27B-A6C5-4436-87CA-176157D9F347}"/>
          </ac:inkMkLst>
        </pc:inkChg>
        <pc:inkChg chg="del">
          <ac:chgData name="Rodica Caspirovschi" userId="cc2177eb5790e4b1" providerId="Windows Live" clId="Web-{88FFD9AC-3B11-4E86-9542-BDFFEBC3D298}" dt="2021-04-21T08:08:14.693" v="199"/>
          <ac:inkMkLst>
            <pc:docMk/>
            <pc:sldMk cId="1302412030" sldId="266"/>
            <ac:inkMk id="32" creationId="{A1876912-7047-48A1-8854-F4D90EF4176E}"/>
          </ac:inkMkLst>
        </pc:inkChg>
        <pc:inkChg chg="del">
          <ac:chgData name="Rodica Caspirovschi" userId="cc2177eb5790e4b1" providerId="Windows Live" clId="Web-{88FFD9AC-3B11-4E86-9542-BDFFEBC3D298}" dt="2021-04-21T08:08:14.693" v="200"/>
          <ac:inkMkLst>
            <pc:docMk/>
            <pc:sldMk cId="1302412030" sldId="266"/>
            <ac:inkMk id="33" creationId="{6145C613-B192-4EC0-A7D0-F2CFEE0C8E83}"/>
          </ac:inkMkLst>
        </pc:inkChg>
        <pc:inkChg chg="del">
          <ac:chgData name="Rodica Caspirovschi" userId="cc2177eb5790e4b1" providerId="Windows Live" clId="Web-{88FFD9AC-3B11-4E86-9542-BDFFEBC3D298}" dt="2021-04-21T08:08:21.521" v="253"/>
          <ac:inkMkLst>
            <pc:docMk/>
            <pc:sldMk cId="1302412030" sldId="266"/>
            <ac:inkMk id="34" creationId="{E3867BAE-D00A-4B38-A55E-973BD7B1FC39}"/>
          </ac:inkMkLst>
        </pc:inkChg>
        <pc:inkChg chg="del">
          <ac:chgData name="Rodica Caspirovschi" userId="cc2177eb5790e4b1" providerId="Windows Live" clId="Web-{88FFD9AC-3B11-4E86-9542-BDFFEBC3D298}" dt="2021-04-21T08:08:21.521" v="252"/>
          <ac:inkMkLst>
            <pc:docMk/>
            <pc:sldMk cId="1302412030" sldId="266"/>
            <ac:inkMk id="35" creationId="{A83B244B-4587-4905-853C-75EA90EB3324}"/>
          </ac:inkMkLst>
        </pc:inkChg>
        <pc:inkChg chg="del">
          <ac:chgData name="Rodica Caspirovschi" userId="cc2177eb5790e4b1" providerId="Windows Live" clId="Web-{88FFD9AC-3B11-4E86-9542-BDFFEBC3D298}" dt="2021-04-21T08:08:16.333" v="204"/>
          <ac:inkMkLst>
            <pc:docMk/>
            <pc:sldMk cId="1302412030" sldId="266"/>
            <ac:inkMk id="36" creationId="{20343C57-756E-484A-85B8-95CA1E729E1F}"/>
          </ac:inkMkLst>
        </pc:inkChg>
        <pc:inkChg chg="del">
          <ac:chgData name="Rodica Caspirovschi" userId="cc2177eb5790e4b1" providerId="Windows Live" clId="Web-{88FFD9AC-3B11-4E86-9542-BDFFEBC3D298}" dt="2021-04-21T08:08:16.333" v="203"/>
          <ac:inkMkLst>
            <pc:docMk/>
            <pc:sldMk cId="1302412030" sldId="266"/>
            <ac:inkMk id="37" creationId="{40B6E27B-A6C5-4436-87CA-176157D9F347}"/>
          </ac:inkMkLst>
        </pc:inkChg>
        <pc:inkChg chg="del">
          <ac:chgData name="Rodica Caspirovschi" userId="cc2177eb5790e4b1" providerId="Windows Live" clId="Web-{88FFD9AC-3B11-4E86-9542-BDFFEBC3D298}" dt="2021-04-21T08:08:21.521" v="251"/>
          <ac:inkMkLst>
            <pc:docMk/>
            <pc:sldMk cId="1302412030" sldId="266"/>
            <ac:inkMk id="38" creationId="{79C75799-60F5-430B-8850-1E155A990F0C}"/>
          </ac:inkMkLst>
        </pc:inkChg>
        <pc:inkChg chg="del">
          <ac:chgData name="Rodica Caspirovschi" userId="cc2177eb5790e4b1" providerId="Windows Live" clId="Web-{88FFD9AC-3B11-4E86-9542-BDFFEBC3D298}" dt="2021-04-21T08:08:21.521" v="250"/>
          <ac:inkMkLst>
            <pc:docMk/>
            <pc:sldMk cId="1302412030" sldId="266"/>
            <ac:inkMk id="39" creationId="{3D68A477-5D1F-4CDC-B243-3183F0DB7B7C}"/>
          </ac:inkMkLst>
        </pc:inkChg>
        <pc:inkChg chg="del">
          <ac:chgData name="Rodica Caspirovschi" userId="cc2177eb5790e4b1" providerId="Windows Live" clId="Web-{88FFD9AC-3B11-4E86-9542-BDFFEBC3D298}" dt="2021-04-21T08:08:14.693" v="198"/>
          <ac:inkMkLst>
            <pc:docMk/>
            <pc:sldMk cId="1302412030" sldId="266"/>
            <ac:inkMk id="40" creationId="{C43D6198-7378-4329-A847-64FC5DE73A20}"/>
          </ac:inkMkLst>
        </pc:inkChg>
        <pc:inkChg chg="del">
          <ac:chgData name="Rodica Caspirovschi" userId="cc2177eb5790e4b1" providerId="Windows Live" clId="Web-{88FFD9AC-3B11-4E86-9542-BDFFEBC3D298}" dt="2021-04-21T08:08:21.521" v="249"/>
          <ac:inkMkLst>
            <pc:docMk/>
            <pc:sldMk cId="1302412030" sldId="266"/>
            <ac:inkMk id="41" creationId="{F5A0D45E-08F9-4A5C-9762-B20393F3F3EF}"/>
          </ac:inkMkLst>
        </pc:inkChg>
        <pc:inkChg chg="add del">
          <ac:chgData name="Rodica Caspirovschi" userId="cc2177eb5790e4b1" providerId="Windows Live" clId="Web-{88FFD9AC-3B11-4E86-9542-BDFFEBC3D298}" dt="2021-04-21T08:08:21.521" v="248"/>
          <ac:inkMkLst>
            <pc:docMk/>
            <pc:sldMk cId="1302412030" sldId="266"/>
            <ac:inkMk id="42" creationId="{B1003445-A717-46EF-9FA8-411C63AF5F31}"/>
          </ac:inkMkLst>
        </pc:inkChg>
        <pc:inkChg chg="add del">
          <ac:chgData name="Rodica Caspirovschi" userId="cc2177eb5790e4b1" providerId="Windows Live" clId="Web-{88FFD9AC-3B11-4E86-9542-BDFFEBC3D298}" dt="2021-04-21T08:08:21.521" v="247"/>
          <ac:inkMkLst>
            <pc:docMk/>
            <pc:sldMk cId="1302412030" sldId="266"/>
            <ac:inkMk id="43" creationId="{D13334DA-A618-4045-8E08-FA79425F99C1}"/>
          </ac:inkMkLst>
        </pc:inkChg>
        <pc:inkChg chg="add del">
          <ac:chgData name="Rodica Caspirovschi" userId="cc2177eb5790e4b1" providerId="Windows Live" clId="Web-{88FFD9AC-3B11-4E86-9542-BDFFEBC3D298}" dt="2021-04-21T08:08:21.521" v="246"/>
          <ac:inkMkLst>
            <pc:docMk/>
            <pc:sldMk cId="1302412030" sldId="266"/>
            <ac:inkMk id="44" creationId="{36616E34-D460-4B19-9BE0-4EBC19F75871}"/>
          </ac:inkMkLst>
        </pc:inkChg>
        <pc:inkChg chg="add del">
          <ac:chgData name="Rodica Caspirovschi" userId="cc2177eb5790e4b1" providerId="Windows Live" clId="Web-{88FFD9AC-3B11-4E86-9542-BDFFEBC3D298}" dt="2021-04-21T08:08:21.521" v="245"/>
          <ac:inkMkLst>
            <pc:docMk/>
            <pc:sldMk cId="1302412030" sldId="266"/>
            <ac:inkMk id="45" creationId="{BC75D3A1-47B0-40DA-90C6-D3F1990045E1}"/>
          </ac:inkMkLst>
        </pc:inkChg>
        <pc:inkChg chg="add del">
          <ac:chgData name="Rodica Caspirovschi" userId="cc2177eb5790e4b1" providerId="Windows Live" clId="Web-{88FFD9AC-3B11-4E86-9542-BDFFEBC3D298}" dt="2021-04-21T08:08:21.521" v="244"/>
          <ac:inkMkLst>
            <pc:docMk/>
            <pc:sldMk cId="1302412030" sldId="266"/>
            <ac:inkMk id="46" creationId="{6C421357-9418-49B2-961A-E52EBC299548}"/>
          </ac:inkMkLst>
        </pc:inkChg>
        <pc:inkChg chg="add del">
          <ac:chgData name="Rodica Caspirovschi" userId="cc2177eb5790e4b1" providerId="Windows Live" clId="Web-{88FFD9AC-3B11-4E86-9542-BDFFEBC3D298}" dt="2021-04-21T08:08:21.521" v="243"/>
          <ac:inkMkLst>
            <pc:docMk/>
            <pc:sldMk cId="1302412030" sldId="266"/>
            <ac:inkMk id="47" creationId="{DCB85DBF-8F89-424C-BE7B-B951608F02CB}"/>
          </ac:inkMkLst>
        </pc:inkChg>
        <pc:inkChg chg="add del">
          <ac:chgData name="Rodica Caspirovschi" userId="cc2177eb5790e4b1" providerId="Windows Live" clId="Web-{88FFD9AC-3B11-4E86-9542-BDFFEBC3D298}" dt="2021-04-21T08:08:21.521" v="242"/>
          <ac:inkMkLst>
            <pc:docMk/>
            <pc:sldMk cId="1302412030" sldId="266"/>
            <ac:inkMk id="48" creationId="{EAEE1CD6-692D-4E4F-9A07-D34231D78C67}"/>
          </ac:inkMkLst>
        </pc:inkChg>
        <pc:inkChg chg="add del">
          <ac:chgData name="Rodica Caspirovschi" userId="cc2177eb5790e4b1" providerId="Windows Live" clId="Web-{88FFD9AC-3B11-4E86-9542-BDFFEBC3D298}" dt="2021-04-21T08:08:21.521" v="241"/>
          <ac:inkMkLst>
            <pc:docMk/>
            <pc:sldMk cId="1302412030" sldId="266"/>
            <ac:inkMk id="49" creationId="{C4CBDDDF-18DD-40D8-BFE7-84A0C1E368A2}"/>
          </ac:inkMkLst>
        </pc:inkChg>
        <pc:inkChg chg="add del">
          <ac:chgData name="Rodica Caspirovschi" userId="cc2177eb5790e4b1" providerId="Windows Live" clId="Web-{88FFD9AC-3B11-4E86-9542-BDFFEBC3D298}" dt="2021-04-21T08:08:21.521" v="240"/>
          <ac:inkMkLst>
            <pc:docMk/>
            <pc:sldMk cId="1302412030" sldId="266"/>
            <ac:inkMk id="50" creationId="{8E9DDB31-75A9-4158-A102-D8395E6A7516}"/>
          </ac:inkMkLst>
        </pc:inkChg>
        <pc:inkChg chg="add del">
          <ac:chgData name="Rodica Caspirovschi" userId="cc2177eb5790e4b1" providerId="Windows Live" clId="Web-{88FFD9AC-3B11-4E86-9542-BDFFEBC3D298}" dt="2021-04-21T08:08:21.521" v="239"/>
          <ac:inkMkLst>
            <pc:docMk/>
            <pc:sldMk cId="1302412030" sldId="266"/>
            <ac:inkMk id="51" creationId="{039903E7-8B0B-4FC8-ABE6-A74BA055A472}"/>
          </ac:inkMkLst>
        </pc:inkChg>
        <pc:inkChg chg="add del">
          <ac:chgData name="Rodica Caspirovschi" userId="cc2177eb5790e4b1" providerId="Windows Live" clId="Web-{88FFD9AC-3B11-4E86-9542-BDFFEBC3D298}" dt="2021-04-21T08:08:21.521" v="238"/>
          <ac:inkMkLst>
            <pc:docMk/>
            <pc:sldMk cId="1302412030" sldId="266"/>
            <ac:inkMk id="52" creationId="{811759F2-1681-43AE-8775-1EE9891B3EEA}"/>
          </ac:inkMkLst>
        </pc:inkChg>
        <pc:inkChg chg="add del">
          <ac:chgData name="Rodica Caspirovschi" userId="cc2177eb5790e4b1" providerId="Windows Live" clId="Web-{88FFD9AC-3B11-4E86-9542-BDFFEBC3D298}" dt="2021-04-21T08:08:21.521" v="237"/>
          <ac:inkMkLst>
            <pc:docMk/>
            <pc:sldMk cId="1302412030" sldId="266"/>
            <ac:inkMk id="53" creationId="{DD7AE59C-8A3B-4FE9-BCA2-B594E3B16B2E}"/>
          </ac:inkMkLst>
        </pc:inkChg>
        <pc:inkChg chg="add del">
          <ac:chgData name="Rodica Caspirovschi" userId="cc2177eb5790e4b1" providerId="Windows Live" clId="Web-{88FFD9AC-3B11-4E86-9542-BDFFEBC3D298}" dt="2021-04-21T08:08:21.521" v="236"/>
          <ac:inkMkLst>
            <pc:docMk/>
            <pc:sldMk cId="1302412030" sldId="266"/>
            <ac:inkMk id="54" creationId="{FBEEF351-1F74-4B28-9E86-9637629A23FE}"/>
          </ac:inkMkLst>
        </pc:inkChg>
        <pc:inkChg chg="add del">
          <ac:chgData name="Rodica Caspirovschi" userId="cc2177eb5790e4b1" providerId="Windows Live" clId="Web-{88FFD9AC-3B11-4E86-9542-BDFFEBC3D298}" dt="2021-04-21T08:08:21.505" v="235"/>
          <ac:inkMkLst>
            <pc:docMk/>
            <pc:sldMk cId="1302412030" sldId="266"/>
            <ac:inkMk id="55" creationId="{72EF26F6-BE90-44D3-A658-6420631025BA}"/>
          </ac:inkMkLst>
        </pc:inkChg>
        <pc:inkChg chg="add del">
          <ac:chgData name="Rodica Caspirovschi" userId="cc2177eb5790e4b1" providerId="Windows Live" clId="Web-{88FFD9AC-3B11-4E86-9542-BDFFEBC3D298}" dt="2021-04-21T08:08:21.505" v="234"/>
          <ac:inkMkLst>
            <pc:docMk/>
            <pc:sldMk cId="1302412030" sldId="266"/>
            <ac:inkMk id="56" creationId="{023A4C52-4200-4CDF-9EA8-633132EA776C}"/>
          </ac:inkMkLst>
        </pc:inkChg>
        <pc:inkChg chg="add del">
          <ac:chgData name="Rodica Caspirovschi" userId="cc2177eb5790e4b1" providerId="Windows Live" clId="Web-{88FFD9AC-3B11-4E86-9542-BDFFEBC3D298}" dt="2021-04-21T08:08:21.505" v="233"/>
          <ac:inkMkLst>
            <pc:docMk/>
            <pc:sldMk cId="1302412030" sldId="266"/>
            <ac:inkMk id="57" creationId="{5FDBC9A6-18B9-4E9D-ADC8-D28DB8895140}"/>
          </ac:inkMkLst>
        </pc:inkChg>
        <pc:inkChg chg="add del">
          <ac:chgData name="Rodica Caspirovschi" userId="cc2177eb5790e4b1" providerId="Windows Live" clId="Web-{88FFD9AC-3B11-4E86-9542-BDFFEBC3D298}" dt="2021-04-21T08:08:21.505" v="232"/>
          <ac:inkMkLst>
            <pc:docMk/>
            <pc:sldMk cId="1302412030" sldId="266"/>
            <ac:inkMk id="58" creationId="{1B7105DA-8D40-4AF9-8EC1-1BD541E64613}"/>
          </ac:inkMkLst>
        </pc:inkChg>
        <pc:inkChg chg="add del">
          <ac:chgData name="Rodica Caspirovschi" userId="cc2177eb5790e4b1" providerId="Windows Live" clId="Web-{88FFD9AC-3B11-4E86-9542-BDFFEBC3D298}" dt="2021-04-21T08:08:21.505" v="231"/>
          <ac:inkMkLst>
            <pc:docMk/>
            <pc:sldMk cId="1302412030" sldId="266"/>
            <ac:inkMk id="59" creationId="{D417EC15-0E06-44C8-A956-EAE370457164}"/>
          </ac:inkMkLst>
        </pc:inkChg>
        <pc:inkChg chg="add del">
          <ac:chgData name="Rodica Caspirovschi" userId="cc2177eb5790e4b1" providerId="Windows Live" clId="Web-{88FFD9AC-3B11-4E86-9542-BDFFEBC3D298}" dt="2021-04-21T08:08:21.505" v="230"/>
          <ac:inkMkLst>
            <pc:docMk/>
            <pc:sldMk cId="1302412030" sldId="266"/>
            <ac:inkMk id="60" creationId="{40CEB59F-85AE-4C38-8297-D75068229D50}"/>
          </ac:inkMkLst>
        </pc:inkChg>
        <pc:inkChg chg="add del">
          <ac:chgData name="Rodica Caspirovschi" userId="cc2177eb5790e4b1" providerId="Windows Live" clId="Web-{88FFD9AC-3B11-4E86-9542-BDFFEBC3D298}" dt="2021-04-21T08:08:21.505" v="229"/>
          <ac:inkMkLst>
            <pc:docMk/>
            <pc:sldMk cId="1302412030" sldId="266"/>
            <ac:inkMk id="61" creationId="{74766D65-1EBA-4EF2-A426-72B2985D546B}"/>
          </ac:inkMkLst>
        </pc:inkChg>
        <pc:inkChg chg="add del">
          <ac:chgData name="Rodica Caspirovschi" userId="cc2177eb5790e4b1" providerId="Windows Live" clId="Web-{88FFD9AC-3B11-4E86-9542-BDFFEBC3D298}" dt="2021-04-21T08:08:16.333" v="202"/>
          <ac:inkMkLst>
            <pc:docMk/>
            <pc:sldMk cId="1302412030" sldId="266"/>
            <ac:inkMk id="62" creationId="{6EB4FDB3-7983-4090-B6E9-6695E8FA65DB}"/>
          </ac:inkMkLst>
        </pc:inkChg>
        <pc:inkChg chg="add del">
          <ac:chgData name="Rodica Caspirovschi" userId="cc2177eb5790e4b1" providerId="Windows Live" clId="Web-{88FFD9AC-3B11-4E86-9542-BDFFEBC3D298}" dt="2021-04-21T08:08:14.083" v="197"/>
          <ac:inkMkLst>
            <pc:docMk/>
            <pc:sldMk cId="1302412030" sldId="266"/>
            <ac:inkMk id="63" creationId="{D7753689-22C0-4D84-9C6C-81ABA5FDEBB1}"/>
          </ac:inkMkLst>
        </pc:inkChg>
        <pc:inkChg chg="add del">
          <ac:chgData name="Rodica Caspirovschi" userId="cc2177eb5790e4b1" providerId="Windows Live" clId="Web-{88FFD9AC-3B11-4E86-9542-BDFFEBC3D298}" dt="2021-04-21T08:08:14.083" v="196"/>
          <ac:inkMkLst>
            <pc:docMk/>
            <pc:sldMk cId="1302412030" sldId="266"/>
            <ac:inkMk id="64" creationId="{AF514604-F023-44E0-8073-81D27E1C16B5}"/>
          </ac:inkMkLst>
        </pc:inkChg>
        <pc:inkChg chg="add del">
          <ac:chgData name="Rodica Caspirovschi" userId="cc2177eb5790e4b1" providerId="Windows Live" clId="Web-{88FFD9AC-3B11-4E86-9542-BDFFEBC3D298}" dt="2021-04-21T08:08:14.083" v="195"/>
          <ac:inkMkLst>
            <pc:docMk/>
            <pc:sldMk cId="1302412030" sldId="266"/>
            <ac:inkMk id="65" creationId="{2500C280-D585-411E-8713-3B87E7C6259E}"/>
          </ac:inkMkLst>
        </pc:inkChg>
        <pc:inkChg chg="add del">
          <ac:chgData name="Rodica Caspirovschi" userId="cc2177eb5790e4b1" providerId="Windows Live" clId="Web-{88FFD9AC-3B11-4E86-9542-BDFFEBC3D298}" dt="2021-04-21T08:08:32.568" v="271"/>
          <ac:inkMkLst>
            <pc:docMk/>
            <pc:sldMk cId="1302412030" sldId="266"/>
            <ac:inkMk id="66" creationId="{0F4B5FDB-11B6-4801-9F75-819068E8DAB8}"/>
          </ac:inkMkLst>
        </pc:inkChg>
        <pc:inkChg chg="add del">
          <ac:chgData name="Rodica Caspirovschi" userId="cc2177eb5790e4b1" providerId="Windows Live" clId="Web-{88FFD9AC-3B11-4E86-9542-BDFFEBC3D298}" dt="2021-04-21T08:08:32.568" v="270"/>
          <ac:inkMkLst>
            <pc:docMk/>
            <pc:sldMk cId="1302412030" sldId="266"/>
            <ac:inkMk id="67" creationId="{71CE47B0-BA19-4304-A044-90EC13C166FB}"/>
          </ac:inkMkLst>
        </pc:inkChg>
        <pc:inkChg chg="add del">
          <ac:chgData name="Rodica Caspirovschi" userId="cc2177eb5790e4b1" providerId="Windows Live" clId="Web-{88FFD9AC-3B11-4E86-9542-BDFFEBC3D298}" dt="2021-04-21T08:08:32.568" v="269"/>
          <ac:inkMkLst>
            <pc:docMk/>
            <pc:sldMk cId="1302412030" sldId="266"/>
            <ac:inkMk id="68" creationId="{4647EEE8-62BC-40E7-B39C-885AC001E0C7}"/>
          </ac:inkMkLst>
        </pc:inkChg>
        <pc:inkChg chg="add del">
          <ac:chgData name="Rodica Caspirovschi" userId="cc2177eb5790e4b1" providerId="Windows Live" clId="Web-{88FFD9AC-3B11-4E86-9542-BDFFEBC3D298}" dt="2021-04-21T08:08:32.568" v="268"/>
          <ac:inkMkLst>
            <pc:docMk/>
            <pc:sldMk cId="1302412030" sldId="266"/>
            <ac:inkMk id="69" creationId="{332D8FF2-DFCE-4F52-8BB7-7431216DF526}"/>
          </ac:inkMkLst>
        </pc:inkChg>
        <pc:inkChg chg="add del">
          <ac:chgData name="Rodica Caspirovschi" userId="cc2177eb5790e4b1" providerId="Windows Live" clId="Web-{88FFD9AC-3B11-4E86-9542-BDFFEBC3D298}" dt="2021-04-21T08:08:32.568" v="267"/>
          <ac:inkMkLst>
            <pc:docMk/>
            <pc:sldMk cId="1302412030" sldId="266"/>
            <ac:inkMk id="70" creationId="{ED66EDD3-DA02-4EE1-9D34-D79CE89C24A8}"/>
          </ac:inkMkLst>
        </pc:inkChg>
        <pc:inkChg chg="add del">
          <ac:chgData name="Rodica Caspirovschi" userId="cc2177eb5790e4b1" providerId="Windows Live" clId="Web-{88FFD9AC-3B11-4E86-9542-BDFFEBC3D298}" dt="2021-04-21T08:08:32.568" v="266"/>
          <ac:inkMkLst>
            <pc:docMk/>
            <pc:sldMk cId="1302412030" sldId="266"/>
            <ac:inkMk id="71" creationId="{7BF42424-DEB8-4C49-84CE-61325639926A}"/>
          </ac:inkMkLst>
        </pc:inkChg>
        <pc:inkChg chg="add del">
          <ac:chgData name="Rodica Caspirovschi" userId="cc2177eb5790e4b1" providerId="Windows Live" clId="Web-{88FFD9AC-3B11-4E86-9542-BDFFEBC3D298}" dt="2021-04-21T08:08:32.568" v="265"/>
          <ac:inkMkLst>
            <pc:docMk/>
            <pc:sldMk cId="1302412030" sldId="266"/>
            <ac:inkMk id="72" creationId="{B54E81F1-D051-4EA1-A26A-BF8A2D2ECAED}"/>
          </ac:inkMkLst>
        </pc:inkChg>
        <pc:inkChg chg="del">
          <ac:chgData name="Rodica Caspirovschi" userId="cc2177eb5790e4b1" providerId="Windows Live" clId="Web-{88FFD9AC-3B11-4E86-9542-BDFFEBC3D298}" dt="2021-04-21T08:11:57.026" v="333"/>
          <ac:inkMkLst>
            <pc:docMk/>
            <pc:sldMk cId="1302412030" sldId="266"/>
            <ac:inkMk id="78" creationId="{D13777BE-AC4E-456F-94CB-E7E4A1234C47}"/>
          </ac:inkMkLst>
        </pc:inkChg>
        <pc:inkChg chg="del">
          <ac:chgData name="Rodica Caspirovschi" userId="cc2177eb5790e4b1" providerId="Windows Live" clId="Web-{88FFD9AC-3B11-4E86-9542-BDFFEBC3D298}" dt="2021-04-21T08:11:57.026" v="332"/>
          <ac:inkMkLst>
            <pc:docMk/>
            <pc:sldMk cId="1302412030" sldId="266"/>
            <ac:inkMk id="79" creationId="{958AFA62-E519-4C43-A8F4-44AC587A946D}"/>
          </ac:inkMkLst>
        </pc:inkChg>
        <pc:inkChg chg="add del">
          <ac:chgData name="Rodica Caspirovschi" userId="cc2177eb5790e4b1" providerId="Windows Live" clId="Web-{88FFD9AC-3B11-4E86-9542-BDFFEBC3D298}" dt="2021-04-21T08:11:02.790" v="286"/>
          <ac:inkMkLst>
            <pc:docMk/>
            <pc:sldMk cId="1302412030" sldId="266"/>
            <ac:inkMk id="81" creationId="{B744A4A5-6771-452C-9BA2-030A7156B915}"/>
          </ac:inkMkLst>
        </pc:inkChg>
        <pc:inkChg chg="add del">
          <ac:chgData name="Rodica Caspirovschi" userId="cc2177eb5790e4b1" providerId="Windows Live" clId="Web-{88FFD9AC-3B11-4E86-9542-BDFFEBC3D298}" dt="2021-04-21T08:11:02.790" v="285"/>
          <ac:inkMkLst>
            <pc:docMk/>
            <pc:sldMk cId="1302412030" sldId="266"/>
            <ac:inkMk id="82" creationId="{057B1148-2627-4985-B766-4EA961906ACA}"/>
          </ac:inkMkLst>
        </pc:inkChg>
        <pc:inkChg chg="add del">
          <ac:chgData name="Rodica Caspirovschi" userId="cc2177eb5790e4b1" providerId="Windows Live" clId="Web-{88FFD9AC-3B11-4E86-9542-BDFFEBC3D298}" dt="2021-04-21T08:11:02.790" v="284"/>
          <ac:inkMkLst>
            <pc:docMk/>
            <pc:sldMk cId="1302412030" sldId="266"/>
            <ac:inkMk id="83" creationId="{A557D8DD-7925-439F-B251-BA920B78CE76}"/>
          </ac:inkMkLst>
        </pc:inkChg>
        <pc:inkChg chg="add del">
          <ac:chgData name="Rodica Caspirovschi" userId="cc2177eb5790e4b1" providerId="Windows Live" clId="Web-{88FFD9AC-3B11-4E86-9542-BDFFEBC3D298}" dt="2021-04-21T08:11:02.790" v="283"/>
          <ac:inkMkLst>
            <pc:docMk/>
            <pc:sldMk cId="1302412030" sldId="266"/>
            <ac:inkMk id="84" creationId="{E0302121-328E-4AFF-A098-9A0E07E42C99}"/>
          </ac:inkMkLst>
        </pc:inkChg>
        <pc:inkChg chg="add del">
          <ac:chgData name="Rodica Caspirovschi" userId="cc2177eb5790e4b1" providerId="Windows Live" clId="Web-{88FFD9AC-3B11-4E86-9542-BDFFEBC3D298}" dt="2021-04-21T08:11:57.026" v="331"/>
          <ac:inkMkLst>
            <pc:docMk/>
            <pc:sldMk cId="1302412030" sldId="266"/>
            <ac:inkMk id="85" creationId="{EE383673-CB90-4714-A30A-DA4A937833AA}"/>
          </ac:inkMkLst>
        </pc:inkChg>
        <pc:inkChg chg="add del">
          <ac:chgData name="Rodica Caspirovschi" userId="cc2177eb5790e4b1" providerId="Windows Live" clId="Web-{88FFD9AC-3B11-4E86-9542-BDFFEBC3D298}" dt="2021-04-21T08:11:02.790" v="282"/>
          <ac:inkMkLst>
            <pc:docMk/>
            <pc:sldMk cId="1302412030" sldId="266"/>
            <ac:inkMk id="86" creationId="{587483C9-AF2E-4C7C-930C-70B3B85078AB}"/>
          </ac:inkMkLst>
        </pc:inkChg>
        <pc:inkChg chg="add del">
          <ac:chgData name="Rodica Caspirovschi" userId="cc2177eb5790e4b1" providerId="Windows Live" clId="Web-{88FFD9AC-3B11-4E86-9542-BDFFEBC3D298}" dt="2021-04-21T08:11:02.790" v="281"/>
          <ac:inkMkLst>
            <pc:docMk/>
            <pc:sldMk cId="1302412030" sldId="266"/>
            <ac:inkMk id="87" creationId="{35D45EB1-41AB-4BD5-84A6-DB2CF92250E4}"/>
          </ac:inkMkLst>
        </pc:inkChg>
        <pc:inkChg chg="add del">
          <ac:chgData name="Rodica Caspirovschi" userId="cc2177eb5790e4b1" providerId="Windows Live" clId="Web-{88FFD9AC-3B11-4E86-9542-BDFFEBC3D298}" dt="2021-04-21T08:11:02.790" v="280"/>
          <ac:inkMkLst>
            <pc:docMk/>
            <pc:sldMk cId="1302412030" sldId="266"/>
            <ac:inkMk id="88" creationId="{747B9B5B-833B-4440-9E99-3D41BFDE3E85}"/>
          </ac:inkMkLst>
        </pc:inkChg>
        <pc:inkChg chg="add del">
          <ac:chgData name="Rodica Caspirovschi" userId="cc2177eb5790e4b1" providerId="Windows Live" clId="Web-{88FFD9AC-3B11-4E86-9542-BDFFEBC3D298}" dt="2021-04-21T08:11:57.026" v="330"/>
          <ac:inkMkLst>
            <pc:docMk/>
            <pc:sldMk cId="1302412030" sldId="266"/>
            <ac:inkMk id="89" creationId="{757B0EA6-E43A-4F26-9ED8-91E2A0ADF39D}"/>
          </ac:inkMkLst>
        </pc:inkChg>
        <pc:inkChg chg="add del">
          <ac:chgData name="Rodica Caspirovschi" userId="cc2177eb5790e4b1" providerId="Windows Live" clId="Web-{88FFD9AC-3B11-4E86-9542-BDFFEBC3D298}" dt="2021-04-21T08:11:57.026" v="329"/>
          <ac:inkMkLst>
            <pc:docMk/>
            <pc:sldMk cId="1302412030" sldId="266"/>
            <ac:inkMk id="90" creationId="{9F44F7A1-ED1C-4119-B5DF-BB9D10FEDA56}"/>
          </ac:inkMkLst>
        </pc:inkChg>
        <pc:inkChg chg="add del">
          <ac:chgData name="Rodica Caspirovschi" userId="cc2177eb5790e4b1" providerId="Windows Live" clId="Web-{88FFD9AC-3B11-4E86-9542-BDFFEBC3D298}" dt="2021-04-21T08:11:57.026" v="328"/>
          <ac:inkMkLst>
            <pc:docMk/>
            <pc:sldMk cId="1302412030" sldId="266"/>
            <ac:inkMk id="91" creationId="{DEB1A1AD-2424-4F35-9323-A57C51C73F82}"/>
          </ac:inkMkLst>
        </pc:inkChg>
        <pc:inkChg chg="add del">
          <ac:chgData name="Rodica Caspirovschi" userId="cc2177eb5790e4b1" providerId="Windows Live" clId="Web-{88FFD9AC-3B11-4E86-9542-BDFFEBC3D298}" dt="2021-04-21T08:11:57.026" v="327"/>
          <ac:inkMkLst>
            <pc:docMk/>
            <pc:sldMk cId="1302412030" sldId="266"/>
            <ac:inkMk id="92" creationId="{6BF9AD3A-A4F4-4133-9879-68C34BAC7213}"/>
          </ac:inkMkLst>
        </pc:inkChg>
        <pc:inkChg chg="add del">
          <ac:chgData name="Rodica Caspirovschi" userId="cc2177eb5790e4b1" providerId="Windows Live" clId="Web-{88FFD9AC-3B11-4E86-9542-BDFFEBC3D298}" dt="2021-04-21T08:11:57.026" v="326"/>
          <ac:inkMkLst>
            <pc:docMk/>
            <pc:sldMk cId="1302412030" sldId="266"/>
            <ac:inkMk id="93" creationId="{D85A7CFC-2E64-4C13-BBED-187164FD8FF3}"/>
          </ac:inkMkLst>
        </pc:inkChg>
        <pc:inkChg chg="add del">
          <ac:chgData name="Rodica Caspirovschi" userId="cc2177eb5790e4b1" providerId="Windows Live" clId="Web-{88FFD9AC-3B11-4E86-9542-BDFFEBC3D298}" dt="2021-04-21T08:11:57.010" v="325"/>
          <ac:inkMkLst>
            <pc:docMk/>
            <pc:sldMk cId="1302412030" sldId="266"/>
            <ac:inkMk id="94" creationId="{203C1251-9897-4AB5-B292-D587A2B2D2B8}"/>
          </ac:inkMkLst>
        </pc:inkChg>
        <pc:inkChg chg="add del">
          <ac:chgData name="Rodica Caspirovschi" userId="cc2177eb5790e4b1" providerId="Windows Live" clId="Web-{88FFD9AC-3B11-4E86-9542-BDFFEBC3D298}" dt="2021-04-21T08:11:57.010" v="324"/>
          <ac:inkMkLst>
            <pc:docMk/>
            <pc:sldMk cId="1302412030" sldId="266"/>
            <ac:inkMk id="95" creationId="{4893788D-03D5-47D1-8155-0046BFC97236}"/>
          </ac:inkMkLst>
        </pc:inkChg>
        <pc:inkChg chg="add del">
          <ac:chgData name="Rodica Caspirovschi" userId="cc2177eb5790e4b1" providerId="Windows Live" clId="Web-{88FFD9AC-3B11-4E86-9542-BDFFEBC3D298}" dt="2021-04-21T08:11:57.010" v="323"/>
          <ac:inkMkLst>
            <pc:docMk/>
            <pc:sldMk cId="1302412030" sldId="266"/>
            <ac:inkMk id="96" creationId="{FFF0648B-76F8-4CFD-BB2F-C6CAD8DBF6FB}"/>
          </ac:inkMkLst>
        </pc:inkChg>
        <pc:inkChg chg="add del">
          <ac:chgData name="Rodica Caspirovschi" userId="cc2177eb5790e4b1" providerId="Windows Live" clId="Web-{88FFD9AC-3B11-4E86-9542-BDFFEBC3D298}" dt="2021-04-21T08:11:57.010" v="322"/>
          <ac:inkMkLst>
            <pc:docMk/>
            <pc:sldMk cId="1302412030" sldId="266"/>
            <ac:inkMk id="97" creationId="{88866BF6-FE18-49D5-8111-1567E02A9701}"/>
          </ac:inkMkLst>
        </pc:inkChg>
        <pc:inkChg chg="add del">
          <ac:chgData name="Rodica Caspirovschi" userId="cc2177eb5790e4b1" providerId="Windows Live" clId="Web-{88FFD9AC-3B11-4E86-9542-BDFFEBC3D298}" dt="2021-04-21T08:11:57.010" v="321"/>
          <ac:inkMkLst>
            <pc:docMk/>
            <pc:sldMk cId="1302412030" sldId="266"/>
            <ac:inkMk id="98" creationId="{717F8323-79C3-464C-8E60-352878C3499E}"/>
          </ac:inkMkLst>
        </pc:inkChg>
        <pc:inkChg chg="add del">
          <ac:chgData name="Rodica Caspirovschi" userId="cc2177eb5790e4b1" providerId="Windows Live" clId="Web-{88FFD9AC-3B11-4E86-9542-BDFFEBC3D298}" dt="2021-04-21T08:11:57.010" v="320"/>
          <ac:inkMkLst>
            <pc:docMk/>
            <pc:sldMk cId="1302412030" sldId="266"/>
            <ac:inkMk id="99" creationId="{D9EC1253-074D-4BC7-BC5B-84C914A570EF}"/>
          </ac:inkMkLst>
        </pc:inkChg>
        <pc:inkChg chg="add del">
          <ac:chgData name="Rodica Caspirovschi" userId="cc2177eb5790e4b1" providerId="Windows Live" clId="Web-{88FFD9AC-3B11-4E86-9542-BDFFEBC3D298}" dt="2021-04-21T08:11:57.010" v="319"/>
          <ac:inkMkLst>
            <pc:docMk/>
            <pc:sldMk cId="1302412030" sldId="266"/>
            <ac:inkMk id="100" creationId="{E6B1F440-0305-44FD-A8EB-9BD8B3BF415C}"/>
          </ac:inkMkLst>
        </pc:inkChg>
        <pc:inkChg chg="add del">
          <ac:chgData name="Rodica Caspirovschi" userId="cc2177eb5790e4b1" providerId="Windows Live" clId="Web-{88FFD9AC-3B11-4E86-9542-BDFFEBC3D298}" dt="2021-04-21T08:11:57.010" v="318"/>
          <ac:inkMkLst>
            <pc:docMk/>
            <pc:sldMk cId="1302412030" sldId="266"/>
            <ac:inkMk id="101" creationId="{68350201-98EA-4CA1-8E55-A508B07EAA85}"/>
          </ac:inkMkLst>
        </pc:inkChg>
        <pc:inkChg chg="add del">
          <ac:chgData name="Rodica Caspirovschi" userId="cc2177eb5790e4b1" providerId="Windows Live" clId="Web-{88FFD9AC-3B11-4E86-9542-BDFFEBC3D298}" dt="2021-04-21T08:11:57.010" v="317"/>
          <ac:inkMkLst>
            <pc:docMk/>
            <pc:sldMk cId="1302412030" sldId="266"/>
            <ac:inkMk id="102" creationId="{FFE2117A-96C8-4789-8BE4-91282CF75B9F}"/>
          </ac:inkMkLst>
        </pc:inkChg>
        <pc:inkChg chg="add del">
          <ac:chgData name="Rodica Caspirovschi" userId="cc2177eb5790e4b1" providerId="Windows Live" clId="Web-{88FFD9AC-3B11-4E86-9542-BDFFEBC3D298}" dt="2021-04-21T08:11:57.010" v="316"/>
          <ac:inkMkLst>
            <pc:docMk/>
            <pc:sldMk cId="1302412030" sldId="266"/>
            <ac:inkMk id="103" creationId="{9A081AF0-8248-4941-B050-47E21BF1C6BD}"/>
          </ac:inkMkLst>
        </pc:inkChg>
        <pc:inkChg chg="add del">
          <ac:chgData name="Rodica Caspirovschi" userId="cc2177eb5790e4b1" providerId="Windows Live" clId="Web-{88FFD9AC-3B11-4E86-9542-BDFFEBC3D298}" dt="2021-04-21T08:11:57.010" v="315"/>
          <ac:inkMkLst>
            <pc:docMk/>
            <pc:sldMk cId="1302412030" sldId="266"/>
            <ac:inkMk id="104" creationId="{588F2A7F-D7B6-4059-B722-3CD5A19343E5}"/>
          </ac:inkMkLst>
        </pc:inkChg>
        <pc:inkChg chg="add del">
          <ac:chgData name="Rodica Caspirovschi" userId="cc2177eb5790e4b1" providerId="Windows Live" clId="Web-{88FFD9AC-3B11-4E86-9542-BDFFEBC3D298}" dt="2021-04-21T08:11:57.010" v="314"/>
          <ac:inkMkLst>
            <pc:docMk/>
            <pc:sldMk cId="1302412030" sldId="266"/>
            <ac:inkMk id="105" creationId="{DD13E87F-EB3C-4825-A867-2DD41D2E37CA}"/>
          </ac:inkMkLst>
        </pc:inkChg>
        <pc:inkChg chg="add del">
          <ac:chgData name="Rodica Caspirovschi" userId="cc2177eb5790e4b1" providerId="Windows Live" clId="Web-{88FFD9AC-3B11-4E86-9542-BDFFEBC3D298}" dt="2021-04-21T08:11:57.010" v="313"/>
          <ac:inkMkLst>
            <pc:docMk/>
            <pc:sldMk cId="1302412030" sldId="266"/>
            <ac:inkMk id="106" creationId="{6570B88F-19F5-41C7-B933-A6D2982893E0}"/>
          </ac:inkMkLst>
        </pc:inkChg>
        <pc:inkChg chg="add del">
          <ac:chgData name="Rodica Caspirovschi" userId="cc2177eb5790e4b1" providerId="Windows Live" clId="Web-{88FFD9AC-3B11-4E86-9542-BDFFEBC3D298}" dt="2021-04-21T08:11:57.010" v="312"/>
          <ac:inkMkLst>
            <pc:docMk/>
            <pc:sldMk cId="1302412030" sldId="266"/>
            <ac:inkMk id="107" creationId="{78B6BBCC-EC7C-44D4-9D3F-59AD5CD40CEC}"/>
          </ac:inkMkLst>
        </pc:inkChg>
        <pc:inkChg chg="add del">
          <ac:chgData name="Rodica Caspirovschi" userId="cc2177eb5790e4b1" providerId="Windows Live" clId="Web-{88FFD9AC-3B11-4E86-9542-BDFFEBC3D298}" dt="2021-04-21T08:11:56.994" v="311"/>
          <ac:inkMkLst>
            <pc:docMk/>
            <pc:sldMk cId="1302412030" sldId="266"/>
            <ac:inkMk id="108" creationId="{7D84602D-45ED-48FA-B332-7BAC377FC103}"/>
          </ac:inkMkLst>
        </pc:inkChg>
        <pc:inkChg chg="add del">
          <ac:chgData name="Rodica Caspirovschi" userId="cc2177eb5790e4b1" providerId="Windows Live" clId="Web-{88FFD9AC-3B11-4E86-9542-BDFFEBC3D298}" dt="2021-04-21T08:11:56.994" v="310"/>
          <ac:inkMkLst>
            <pc:docMk/>
            <pc:sldMk cId="1302412030" sldId="266"/>
            <ac:inkMk id="109" creationId="{29F00E5D-7765-4204-829E-CE0FDE090525}"/>
          </ac:inkMkLst>
        </pc:inkChg>
        <pc:inkChg chg="add del">
          <ac:chgData name="Rodica Caspirovschi" userId="cc2177eb5790e4b1" providerId="Windows Live" clId="Web-{88FFD9AC-3B11-4E86-9542-BDFFEBC3D298}" dt="2021-04-21T08:11:56.994" v="309"/>
          <ac:inkMkLst>
            <pc:docMk/>
            <pc:sldMk cId="1302412030" sldId="266"/>
            <ac:inkMk id="110" creationId="{74C813FD-3003-421E-A08C-2957A797D96B}"/>
          </ac:inkMkLst>
        </pc:inkChg>
      </pc:sldChg>
      <pc:sldChg chg="addSp delSp modSp modTransition">
        <pc:chgData name="Rodica Caspirovschi" userId="cc2177eb5790e4b1" providerId="Windows Live" clId="Web-{88FFD9AC-3B11-4E86-9542-BDFFEBC3D298}" dt="2021-04-21T08:28:23" v="458"/>
        <pc:sldMkLst>
          <pc:docMk/>
          <pc:sldMk cId="1605154652" sldId="267"/>
        </pc:sldMkLst>
        <pc:spChg chg="mod">
          <ac:chgData name="Rodica Caspirovschi" userId="cc2177eb5790e4b1" providerId="Windows Live" clId="Web-{88FFD9AC-3B11-4E86-9542-BDFFEBC3D298}" dt="2021-04-21T08:16:51.376" v="434" actId="20577"/>
          <ac:spMkLst>
            <pc:docMk/>
            <pc:sldMk cId="1605154652" sldId="267"/>
            <ac:spMk id="3" creationId="{DC43A60C-BF28-40DE-A4DE-D9DC61C52706}"/>
          </ac:spMkLst>
        </pc:spChg>
        <pc:spChg chg="del">
          <ac:chgData name="Rodica Caspirovschi" userId="cc2177eb5790e4b1" providerId="Windows Live" clId="Web-{88FFD9AC-3B11-4E86-9542-BDFFEBC3D298}" dt="2021-04-21T08:17:00.485" v="435"/>
          <ac:spMkLst>
            <pc:docMk/>
            <pc:sldMk cId="1605154652" sldId="267"/>
            <ac:spMk id="4" creationId="{41D716BE-3BF4-45E7-8299-C6A610DA77E3}"/>
          </ac:spMkLst>
        </pc:spChg>
        <pc:spChg chg="add mod">
          <ac:chgData name="Rodica Caspirovschi" userId="cc2177eb5790e4b1" providerId="Windows Live" clId="Web-{88FFD9AC-3B11-4E86-9542-BDFFEBC3D298}" dt="2021-04-21T08:17:20.361" v="445" actId="20577"/>
          <ac:spMkLst>
            <pc:docMk/>
            <pc:sldMk cId="1605154652" sldId="267"/>
            <ac:spMk id="5" creationId="{6F5B06D3-FDB6-4206-B1BD-AA8B4DD0B5C4}"/>
          </ac:spMkLst>
        </pc:spChg>
      </pc:sldChg>
      <pc:sldChg chg="addSp delSp modTransition">
        <pc:chgData name="Rodica Caspirovschi" userId="cc2177eb5790e4b1" providerId="Windows Live" clId="Web-{88FFD9AC-3B11-4E86-9542-BDFFEBC3D298}" dt="2021-04-21T08:28:38.922" v="460"/>
        <pc:sldMkLst>
          <pc:docMk/>
          <pc:sldMk cId="163269948" sldId="268"/>
        </pc:sldMkLst>
        <pc:inkChg chg="add del">
          <ac:chgData name="Rodica Caspirovschi" userId="cc2177eb5790e4b1" providerId="Windows Live" clId="Web-{88FFD9AC-3B11-4E86-9542-BDFFEBC3D298}" dt="2021-04-21T08:12:10.964" v="345"/>
          <ac:inkMkLst>
            <pc:docMk/>
            <pc:sldMk cId="163269948" sldId="268"/>
            <ac:inkMk id="6" creationId="{40F4DB1F-57D6-4F7D-AE7A-14A9ED1DED71}"/>
          </ac:inkMkLst>
        </pc:inkChg>
        <pc:inkChg chg="add del">
          <ac:chgData name="Rodica Caspirovschi" userId="cc2177eb5790e4b1" providerId="Windows Live" clId="Web-{88FFD9AC-3B11-4E86-9542-BDFFEBC3D298}" dt="2021-04-21T08:12:10.964" v="344"/>
          <ac:inkMkLst>
            <pc:docMk/>
            <pc:sldMk cId="163269948" sldId="268"/>
            <ac:inkMk id="7" creationId="{25762A88-570F-46E5-BD72-EE9981E27F66}"/>
          </ac:inkMkLst>
        </pc:inkChg>
        <pc:inkChg chg="add del">
          <ac:chgData name="Rodica Caspirovschi" userId="cc2177eb5790e4b1" providerId="Windows Live" clId="Web-{88FFD9AC-3B11-4E86-9542-BDFFEBC3D298}" dt="2021-04-21T08:12:10.964" v="343"/>
          <ac:inkMkLst>
            <pc:docMk/>
            <pc:sldMk cId="163269948" sldId="268"/>
            <ac:inkMk id="8" creationId="{39C5C40E-4D0D-4766-A432-24B72561A4EA}"/>
          </ac:inkMkLst>
        </pc:inkChg>
        <pc:inkChg chg="add del">
          <ac:chgData name="Rodica Caspirovschi" userId="cc2177eb5790e4b1" providerId="Windows Live" clId="Web-{88FFD9AC-3B11-4E86-9542-BDFFEBC3D298}" dt="2021-04-21T08:12:10.964" v="342"/>
          <ac:inkMkLst>
            <pc:docMk/>
            <pc:sldMk cId="163269948" sldId="268"/>
            <ac:inkMk id="9" creationId="{57E9A253-B2A1-4203-907A-2359F74409E5}"/>
          </ac:inkMkLst>
        </pc:inkChg>
        <pc:inkChg chg="add del">
          <ac:chgData name="Rodica Caspirovschi" userId="cc2177eb5790e4b1" providerId="Windows Live" clId="Web-{88FFD9AC-3B11-4E86-9542-BDFFEBC3D298}" dt="2021-04-21T08:12:10.964" v="341"/>
          <ac:inkMkLst>
            <pc:docMk/>
            <pc:sldMk cId="163269948" sldId="268"/>
            <ac:inkMk id="10" creationId="{7A0F93A8-93E6-432E-9102-38C8CAD43DAB}"/>
          </ac:inkMkLst>
        </pc:inkChg>
        <pc:inkChg chg="add del">
          <ac:chgData name="Rodica Caspirovschi" userId="cc2177eb5790e4b1" providerId="Windows Live" clId="Web-{88FFD9AC-3B11-4E86-9542-BDFFEBC3D298}" dt="2021-04-21T08:12:10.964" v="340"/>
          <ac:inkMkLst>
            <pc:docMk/>
            <pc:sldMk cId="163269948" sldId="268"/>
            <ac:inkMk id="11" creationId="{60553D6A-9783-419F-A440-E44F4E088044}"/>
          </ac:inkMkLst>
        </pc:inkChg>
        <pc:inkChg chg="add del">
          <ac:chgData name="Rodica Caspirovschi" userId="cc2177eb5790e4b1" providerId="Windows Live" clId="Web-{88FFD9AC-3B11-4E86-9542-BDFFEBC3D298}" dt="2021-04-21T08:12:30.323" v="347"/>
          <ac:inkMkLst>
            <pc:docMk/>
            <pc:sldMk cId="163269948" sldId="268"/>
            <ac:inkMk id="12" creationId="{9FB10918-E6AA-440A-A68A-787568B84447}"/>
          </ac:inkMkLst>
        </pc:inkChg>
        <pc:inkChg chg="add">
          <ac:chgData name="Rodica Caspirovschi" userId="cc2177eb5790e4b1" providerId="Windows Live" clId="Web-{88FFD9AC-3B11-4E86-9542-BDFFEBC3D298}" dt="2021-04-21T08:12:41.449" v="348"/>
          <ac:inkMkLst>
            <pc:docMk/>
            <pc:sldMk cId="163269948" sldId="268"/>
            <ac:inkMk id="13" creationId="{3BFD9D89-97C2-47DD-B70D-124DE0AD7A0B}"/>
          </ac:inkMkLst>
        </pc:inkChg>
        <pc:inkChg chg="add">
          <ac:chgData name="Rodica Caspirovschi" userId="cc2177eb5790e4b1" providerId="Windows Live" clId="Web-{88FFD9AC-3B11-4E86-9542-BDFFEBC3D298}" dt="2021-04-21T08:12:41.464" v="349"/>
          <ac:inkMkLst>
            <pc:docMk/>
            <pc:sldMk cId="163269948" sldId="268"/>
            <ac:inkMk id="14" creationId="{C314CBC8-544B-4D15-8A43-5B064029E785}"/>
          </ac:inkMkLst>
        </pc:inkChg>
        <pc:inkChg chg="add">
          <ac:chgData name="Rodica Caspirovschi" userId="cc2177eb5790e4b1" providerId="Windows Live" clId="Web-{88FFD9AC-3B11-4E86-9542-BDFFEBC3D298}" dt="2021-04-21T08:12:41.480" v="350"/>
          <ac:inkMkLst>
            <pc:docMk/>
            <pc:sldMk cId="163269948" sldId="268"/>
            <ac:inkMk id="15" creationId="{9F09FE0C-1C90-4BF6-8B53-B6252599EB3E}"/>
          </ac:inkMkLst>
        </pc:inkChg>
        <pc:inkChg chg="add">
          <ac:chgData name="Rodica Caspirovschi" userId="cc2177eb5790e4b1" providerId="Windows Live" clId="Web-{88FFD9AC-3B11-4E86-9542-BDFFEBC3D298}" dt="2021-04-21T08:12:42.370" v="351"/>
          <ac:inkMkLst>
            <pc:docMk/>
            <pc:sldMk cId="163269948" sldId="268"/>
            <ac:inkMk id="16" creationId="{AA710B52-FD61-4186-B081-78D795FF613F}"/>
          </ac:inkMkLst>
        </pc:inkChg>
        <pc:inkChg chg="add">
          <ac:chgData name="Rodica Caspirovschi" userId="cc2177eb5790e4b1" providerId="Windows Live" clId="Web-{88FFD9AC-3B11-4E86-9542-BDFFEBC3D298}" dt="2021-04-21T08:12:42.839" v="352"/>
          <ac:inkMkLst>
            <pc:docMk/>
            <pc:sldMk cId="163269948" sldId="268"/>
            <ac:inkMk id="17" creationId="{088E7E27-1730-4CCD-9E1D-604B999CEABB}"/>
          </ac:inkMkLst>
        </pc:inkChg>
        <pc:inkChg chg="add">
          <ac:chgData name="Rodica Caspirovschi" userId="cc2177eb5790e4b1" providerId="Windows Live" clId="Web-{88FFD9AC-3B11-4E86-9542-BDFFEBC3D298}" dt="2021-04-21T08:12:43.683" v="353"/>
          <ac:inkMkLst>
            <pc:docMk/>
            <pc:sldMk cId="163269948" sldId="268"/>
            <ac:inkMk id="18" creationId="{828C5E41-8520-4B12-B0AF-9845F3F61A7D}"/>
          </ac:inkMkLst>
        </pc:inkChg>
        <pc:inkChg chg="add">
          <ac:chgData name="Rodica Caspirovschi" userId="cc2177eb5790e4b1" providerId="Windows Live" clId="Web-{88FFD9AC-3B11-4E86-9542-BDFFEBC3D298}" dt="2021-04-21T08:12:43.699" v="354"/>
          <ac:inkMkLst>
            <pc:docMk/>
            <pc:sldMk cId="163269948" sldId="268"/>
            <ac:inkMk id="19" creationId="{41D61B2D-2622-4CE8-8952-C4DD2B35432A}"/>
          </ac:inkMkLst>
        </pc:inkChg>
        <pc:inkChg chg="add">
          <ac:chgData name="Rodica Caspirovschi" userId="cc2177eb5790e4b1" providerId="Windows Live" clId="Web-{88FFD9AC-3B11-4E86-9542-BDFFEBC3D298}" dt="2021-04-21T08:12:44.730" v="355"/>
          <ac:inkMkLst>
            <pc:docMk/>
            <pc:sldMk cId="163269948" sldId="268"/>
            <ac:inkMk id="20" creationId="{E1950A68-290A-423C-B0E8-84B0AEE59BDB}"/>
          </ac:inkMkLst>
        </pc:inkChg>
        <pc:inkChg chg="add">
          <ac:chgData name="Rodica Caspirovschi" userId="cc2177eb5790e4b1" providerId="Windows Live" clId="Web-{88FFD9AC-3B11-4E86-9542-BDFFEBC3D298}" dt="2021-04-21T08:12:46.136" v="356"/>
          <ac:inkMkLst>
            <pc:docMk/>
            <pc:sldMk cId="163269948" sldId="268"/>
            <ac:inkMk id="21" creationId="{DFA42538-8C53-4328-BDAB-1A1B4685BFCD}"/>
          </ac:inkMkLst>
        </pc:inkChg>
        <pc:inkChg chg="add">
          <ac:chgData name="Rodica Caspirovschi" userId="cc2177eb5790e4b1" providerId="Windows Live" clId="Web-{88FFD9AC-3B11-4E86-9542-BDFFEBC3D298}" dt="2021-04-21T08:12:46.152" v="357"/>
          <ac:inkMkLst>
            <pc:docMk/>
            <pc:sldMk cId="163269948" sldId="268"/>
            <ac:inkMk id="22" creationId="{146D8DB7-9680-4693-BC92-C328846810E9}"/>
          </ac:inkMkLst>
        </pc:inkChg>
        <pc:inkChg chg="add">
          <ac:chgData name="Rodica Caspirovschi" userId="cc2177eb5790e4b1" providerId="Windows Live" clId="Web-{88FFD9AC-3B11-4E86-9542-BDFFEBC3D298}" dt="2021-04-21T08:12:46.855" v="358"/>
          <ac:inkMkLst>
            <pc:docMk/>
            <pc:sldMk cId="163269948" sldId="268"/>
            <ac:inkMk id="23" creationId="{3B836BAB-4D58-47E3-B7F0-8C9B215752F0}"/>
          </ac:inkMkLst>
        </pc:inkChg>
        <pc:inkChg chg="add">
          <ac:chgData name="Rodica Caspirovschi" userId="cc2177eb5790e4b1" providerId="Windows Live" clId="Web-{88FFD9AC-3B11-4E86-9542-BDFFEBC3D298}" dt="2021-04-21T08:12:48.199" v="359"/>
          <ac:inkMkLst>
            <pc:docMk/>
            <pc:sldMk cId="163269948" sldId="268"/>
            <ac:inkMk id="24" creationId="{B0270D70-90A3-49BF-BE5B-5FCD5E8BF1D2}"/>
          </ac:inkMkLst>
        </pc:inkChg>
        <pc:inkChg chg="add">
          <ac:chgData name="Rodica Caspirovschi" userId="cc2177eb5790e4b1" providerId="Windows Live" clId="Web-{88FFD9AC-3B11-4E86-9542-BDFFEBC3D298}" dt="2021-04-21T08:12:48.917" v="360"/>
          <ac:inkMkLst>
            <pc:docMk/>
            <pc:sldMk cId="163269948" sldId="268"/>
            <ac:inkMk id="25" creationId="{198B0660-14CE-4798-8B78-9F17FF445A83}"/>
          </ac:inkMkLst>
        </pc:inkChg>
        <pc:inkChg chg="add">
          <ac:chgData name="Rodica Caspirovschi" userId="cc2177eb5790e4b1" providerId="Windows Live" clId="Web-{88FFD9AC-3B11-4E86-9542-BDFFEBC3D298}" dt="2021-04-21T08:12:49.683" v="361"/>
          <ac:inkMkLst>
            <pc:docMk/>
            <pc:sldMk cId="163269948" sldId="268"/>
            <ac:inkMk id="26" creationId="{2A618FC5-E0C3-4622-B26A-D654E4010C3C}"/>
          </ac:inkMkLst>
        </pc:inkChg>
        <pc:inkChg chg="add">
          <ac:chgData name="Rodica Caspirovschi" userId="cc2177eb5790e4b1" providerId="Windows Live" clId="Web-{88FFD9AC-3B11-4E86-9542-BDFFEBC3D298}" dt="2021-04-21T08:12:50.261" v="362"/>
          <ac:inkMkLst>
            <pc:docMk/>
            <pc:sldMk cId="163269948" sldId="268"/>
            <ac:inkMk id="27" creationId="{E4FBAF7E-EC6A-4932-8173-0DFB297D0D92}"/>
          </ac:inkMkLst>
        </pc:inkChg>
        <pc:inkChg chg="add">
          <ac:chgData name="Rodica Caspirovschi" userId="cc2177eb5790e4b1" providerId="Windows Live" clId="Web-{88FFD9AC-3B11-4E86-9542-BDFFEBC3D298}" dt="2021-04-21T08:12:54.027" v="363"/>
          <ac:inkMkLst>
            <pc:docMk/>
            <pc:sldMk cId="163269948" sldId="268"/>
            <ac:inkMk id="28" creationId="{A9BF355C-1694-4ADA-AAC6-6C8CAEC15ABE}"/>
          </ac:inkMkLst>
        </pc:inkChg>
        <pc:inkChg chg="add">
          <ac:chgData name="Rodica Caspirovschi" userId="cc2177eb5790e4b1" providerId="Windows Live" clId="Web-{88FFD9AC-3B11-4E86-9542-BDFFEBC3D298}" dt="2021-04-21T08:12:54.043" v="364"/>
          <ac:inkMkLst>
            <pc:docMk/>
            <pc:sldMk cId="163269948" sldId="268"/>
            <ac:inkMk id="29" creationId="{7A690155-E20C-45E5-A572-0FA151BD3F50}"/>
          </ac:inkMkLst>
        </pc:inkChg>
        <pc:inkChg chg="add">
          <ac:chgData name="Rodica Caspirovschi" userId="cc2177eb5790e4b1" providerId="Windows Live" clId="Web-{88FFD9AC-3B11-4E86-9542-BDFFEBC3D298}" dt="2021-04-21T08:12:54.058" v="365"/>
          <ac:inkMkLst>
            <pc:docMk/>
            <pc:sldMk cId="163269948" sldId="268"/>
            <ac:inkMk id="30" creationId="{B23E1BDE-CEB5-44E9-B6E7-5632B3B69BB9}"/>
          </ac:inkMkLst>
        </pc:inkChg>
        <pc:inkChg chg="add">
          <ac:chgData name="Rodica Caspirovschi" userId="cc2177eb5790e4b1" providerId="Windows Live" clId="Web-{88FFD9AC-3B11-4E86-9542-BDFFEBC3D298}" dt="2021-04-21T08:12:54.089" v="366"/>
          <ac:inkMkLst>
            <pc:docMk/>
            <pc:sldMk cId="163269948" sldId="268"/>
            <ac:inkMk id="31" creationId="{ABB45F5B-A811-4919-8C97-3608768A49F4}"/>
          </ac:inkMkLst>
        </pc:inkChg>
        <pc:inkChg chg="add">
          <ac:chgData name="Rodica Caspirovschi" userId="cc2177eb5790e4b1" providerId="Windows Live" clId="Web-{88FFD9AC-3B11-4E86-9542-BDFFEBC3D298}" dt="2021-04-21T08:12:54.105" v="367"/>
          <ac:inkMkLst>
            <pc:docMk/>
            <pc:sldMk cId="163269948" sldId="268"/>
            <ac:inkMk id="32" creationId="{5002F8AE-FE6A-4F50-A605-40D7F1A480FB}"/>
          </ac:inkMkLst>
        </pc:inkChg>
        <pc:inkChg chg="add">
          <ac:chgData name="Rodica Caspirovschi" userId="cc2177eb5790e4b1" providerId="Windows Live" clId="Web-{88FFD9AC-3B11-4E86-9542-BDFFEBC3D298}" dt="2021-04-21T08:12:54.714" v="368"/>
          <ac:inkMkLst>
            <pc:docMk/>
            <pc:sldMk cId="163269948" sldId="268"/>
            <ac:inkMk id="33" creationId="{09D57380-369F-45D0-BA3F-ED6AAC610D61}"/>
          </ac:inkMkLst>
        </pc:inkChg>
      </pc:sldChg>
      <pc:sldChg chg="delSp modTransition">
        <pc:chgData name="Rodica Caspirovschi" userId="cc2177eb5790e4b1" providerId="Windows Live" clId="Web-{88FFD9AC-3B11-4E86-9542-BDFFEBC3D298}" dt="2021-04-21T08:36:31.276" v="500"/>
        <pc:sldMkLst>
          <pc:docMk/>
          <pc:sldMk cId="1934956330" sldId="269"/>
        </pc:sldMkLst>
        <pc:inkChg chg="del">
          <ac:chgData name="Rodica Caspirovschi" userId="cc2177eb5790e4b1" providerId="Windows Live" clId="Web-{88FFD9AC-3B11-4E86-9542-BDFFEBC3D298}" dt="2021-04-21T08:36:31.276" v="500"/>
          <ac:inkMkLst>
            <pc:docMk/>
            <pc:sldMk cId="1934956330" sldId="269"/>
            <ac:inkMk id="4" creationId="{41226185-B795-4A4D-861E-4CDC7ACC8D32}"/>
          </ac:inkMkLst>
        </pc:inkChg>
        <pc:inkChg chg="del">
          <ac:chgData name="Rodica Caspirovschi" userId="cc2177eb5790e4b1" providerId="Windows Live" clId="Web-{88FFD9AC-3B11-4E86-9542-BDFFEBC3D298}" dt="2021-04-21T08:36:31.276" v="499"/>
          <ac:inkMkLst>
            <pc:docMk/>
            <pc:sldMk cId="1934956330" sldId="269"/>
            <ac:inkMk id="5" creationId="{74C1F43A-AC52-4ED4-8330-F716259D2034}"/>
          </ac:inkMkLst>
        </pc:inkChg>
        <pc:inkChg chg="del">
          <ac:chgData name="Rodica Caspirovschi" userId="cc2177eb5790e4b1" providerId="Windows Live" clId="Web-{88FFD9AC-3B11-4E86-9542-BDFFEBC3D298}" dt="2021-04-21T08:36:31.276" v="498"/>
          <ac:inkMkLst>
            <pc:docMk/>
            <pc:sldMk cId="1934956330" sldId="269"/>
            <ac:inkMk id="6" creationId="{E98A0805-3E51-4681-982F-94EBEAC9FDE1}"/>
          </ac:inkMkLst>
        </pc:inkChg>
        <pc:inkChg chg="del">
          <ac:chgData name="Rodica Caspirovschi" userId="cc2177eb5790e4b1" providerId="Windows Live" clId="Web-{88FFD9AC-3B11-4E86-9542-BDFFEBC3D298}" dt="2021-04-21T08:36:31.276" v="497"/>
          <ac:inkMkLst>
            <pc:docMk/>
            <pc:sldMk cId="1934956330" sldId="269"/>
            <ac:inkMk id="7" creationId="{ABA54FA2-58B1-49A2-A6B6-073E8F1D92FA}"/>
          </ac:inkMkLst>
        </pc:inkChg>
        <pc:inkChg chg="del">
          <ac:chgData name="Rodica Caspirovschi" userId="cc2177eb5790e4b1" providerId="Windows Live" clId="Web-{88FFD9AC-3B11-4E86-9542-BDFFEBC3D298}" dt="2021-04-21T08:36:31.276" v="496"/>
          <ac:inkMkLst>
            <pc:docMk/>
            <pc:sldMk cId="1934956330" sldId="269"/>
            <ac:inkMk id="8" creationId="{A8456267-313E-4404-A092-4B1323687B7D}"/>
          </ac:inkMkLst>
        </pc:inkChg>
        <pc:inkChg chg="del">
          <ac:chgData name="Rodica Caspirovschi" userId="cc2177eb5790e4b1" providerId="Windows Live" clId="Web-{88FFD9AC-3B11-4E86-9542-BDFFEBC3D298}" dt="2021-04-21T08:36:31.276" v="495"/>
          <ac:inkMkLst>
            <pc:docMk/>
            <pc:sldMk cId="1934956330" sldId="269"/>
            <ac:inkMk id="9" creationId="{4CB031D4-CD05-416A-AEE3-04775147E12D}"/>
          </ac:inkMkLst>
        </pc:inkChg>
        <pc:inkChg chg="del">
          <ac:chgData name="Rodica Caspirovschi" userId="cc2177eb5790e4b1" providerId="Windows Live" clId="Web-{88FFD9AC-3B11-4E86-9542-BDFFEBC3D298}" dt="2021-04-21T08:36:31.261" v="494"/>
          <ac:inkMkLst>
            <pc:docMk/>
            <pc:sldMk cId="1934956330" sldId="269"/>
            <ac:inkMk id="10" creationId="{0293BAAE-6A6B-4064-8479-65283CC853CA}"/>
          </ac:inkMkLst>
        </pc:inkChg>
        <pc:inkChg chg="del">
          <ac:chgData name="Rodica Caspirovschi" userId="cc2177eb5790e4b1" providerId="Windows Live" clId="Web-{88FFD9AC-3B11-4E86-9542-BDFFEBC3D298}" dt="2021-04-21T08:36:31.261" v="493"/>
          <ac:inkMkLst>
            <pc:docMk/>
            <pc:sldMk cId="1934956330" sldId="269"/>
            <ac:inkMk id="11" creationId="{8E328D5A-C45D-467F-822B-0080C9376657}"/>
          </ac:inkMkLst>
        </pc:inkChg>
      </pc:sldChg>
      <pc:sldChg chg="modSp modTransition">
        <pc:chgData name="Rodica Caspirovschi" userId="cc2177eb5790e4b1" providerId="Windows Live" clId="Web-{88FFD9AC-3B11-4E86-9542-BDFFEBC3D298}" dt="2021-04-21T08:28:43.657" v="461"/>
        <pc:sldMkLst>
          <pc:docMk/>
          <pc:sldMk cId="1655627336" sldId="270"/>
        </pc:sldMkLst>
        <pc:picChg chg="mod">
          <ac:chgData name="Rodica Caspirovschi" userId="cc2177eb5790e4b1" providerId="Windows Live" clId="Web-{88FFD9AC-3B11-4E86-9542-BDFFEBC3D298}" dt="2021-04-21T08:01:24.090" v="17" actId="14100"/>
          <ac:picMkLst>
            <pc:docMk/>
            <pc:sldMk cId="1655627336" sldId="270"/>
            <ac:picMk id="5" creationId="{D1CF71CE-EEF5-4915-9CAB-83E115CCBE2B}"/>
          </ac:picMkLst>
        </pc:picChg>
      </pc:sldChg>
      <pc:sldChg chg="modTransition">
        <pc:chgData name="Rodica Caspirovschi" userId="cc2177eb5790e4b1" providerId="Windows Live" clId="Web-{88FFD9AC-3B11-4E86-9542-BDFFEBC3D298}" dt="2021-04-21T08:28:20.219" v="457"/>
        <pc:sldMkLst>
          <pc:docMk/>
          <pc:sldMk cId="1109920543" sldId="275"/>
        </pc:sldMkLst>
      </pc:sldChg>
      <pc:sldChg chg="modTransition">
        <pc:chgData name="Rodica Caspirovschi" userId="cc2177eb5790e4b1" providerId="Windows Live" clId="Web-{88FFD9AC-3B11-4E86-9542-BDFFEBC3D298}" dt="2021-04-21T08:28:54.610" v="462"/>
        <pc:sldMkLst>
          <pc:docMk/>
          <pc:sldMk cId="1009828238" sldId="276"/>
        </pc:sldMkLst>
      </pc:sldChg>
      <pc:sldChg chg="modSp modTransition">
        <pc:chgData name="Rodica Caspirovschi" userId="cc2177eb5790e4b1" providerId="Windows Live" clId="Web-{88FFD9AC-3B11-4E86-9542-BDFFEBC3D298}" dt="2021-04-21T08:29:06.985" v="463"/>
        <pc:sldMkLst>
          <pc:docMk/>
          <pc:sldMk cId="1267654735" sldId="277"/>
        </pc:sldMkLst>
        <pc:picChg chg="mod">
          <ac:chgData name="Rodica Caspirovschi" userId="cc2177eb5790e4b1" providerId="Windows Live" clId="Web-{88FFD9AC-3B11-4E86-9542-BDFFEBC3D298}" dt="2021-04-21T08:01:06.762" v="15" actId="1076"/>
          <ac:picMkLst>
            <pc:docMk/>
            <pc:sldMk cId="1267654735" sldId="277"/>
            <ac:picMk id="2" creationId="{E83173BB-FE19-453A-BC62-0DABA72C5D1E}"/>
          </ac:picMkLst>
        </pc:picChg>
      </pc:sldChg>
    </pc:docChg>
  </pc:docChgLst>
  <pc:docChgLst>
    <pc:chgData name="Μilena Zotaj" userId="d0c48bb7bb4d21ba" providerId="Windows Live" clId="Web-{87BC670F-056D-4F72-B326-6B352CB02E4E}"/>
    <pc:docChg chg="modSld">
      <pc:chgData name="Μilena Zotaj" userId="d0c48bb7bb4d21ba" providerId="Windows Live" clId="Web-{87BC670F-056D-4F72-B326-6B352CB02E4E}" dt="2021-04-20T10:55:41.186" v="39" actId="20577"/>
      <pc:docMkLst>
        <pc:docMk/>
      </pc:docMkLst>
      <pc:sldChg chg="modSp">
        <pc:chgData name="Μilena Zotaj" userId="d0c48bb7bb4d21ba" providerId="Windows Live" clId="Web-{87BC670F-056D-4F72-B326-6B352CB02E4E}" dt="2021-04-20T10:55:41.186" v="39" actId="20577"/>
        <pc:sldMkLst>
          <pc:docMk/>
          <pc:sldMk cId="660062906" sldId="271"/>
        </pc:sldMkLst>
        <pc:spChg chg="mod">
          <ac:chgData name="Μilena Zotaj" userId="d0c48bb7bb4d21ba" providerId="Windows Live" clId="Web-{87BC670F-056D-4F72-B326-6B352CB02E4E}" dt="2021-04-20T10:55:41.186" v="39" actId="20577"/>
          <ac:spMkLst>
            <pc:docMk/>
            <pc:sldMk cId="660062906" sldId="271"/>
            <ac:spMk id="2" creationId="{7EC51B8D-53DE-4735-8A5F-76FB8B8D0F30}"/>
          </ac:spMkLst>
        </pc:spChg>
      </pc:sldChg>
      <pc:sldChg chg="delSp modSp">
        <pc:chgData name="Μilena Zotaj" userId="d0c48bb7bb4d21ba" providerId="Windows Live" clId="Web-{87BC670F-056D-4F72-B326-6B352CB02E4E}" dt="2021-04-20T10:54:57.436" v="12" actId="14100"/>
        <pc:sldMkLst>
          <pc:docMk/>
          <pc:sldMk cId="1109920543" sldId="275"/>
        </pc:sldMkLst>
        <pc:picChg chg="mod">
          <ac:chgData name="Μilena Zotaj" userId="d0c48bb7bb4d21ba" providerId="Windows Live" clId="Web-{87BC670F-056D-4F72-B326-6B352CB02E4E}" dt="2021-04-20T10:54:57.436" v="12" actId="14100"/>
          <ac:picMkLst>
            <pc:docMk/>
            <pc:sldMk cId="1109920543" sldId="275"/>
            <ac:picMk id="2" creationId="{AC9DF61B-26A4-4389-95A7-D609613811D1}"/>
          </ac:picMkLst>
        </pc:picChg>
        <pc:inkChg chg="del">
          <ac:chgData name="Μilena Zotaj" userId="d0c48bb7bb4d21ba" providerId="Windows Live" clId="Web-{87BC670F-056D-4F72-B326-6B352CB02E4E}" dt="2021-04-20T10:54:44.639" v="10"/>
          <ac:inkMkLst>
            <pc:docMk/>
            <pc:sldMk cId="1109920543" sldId="275"/>
            <ac:inkMk id="3" creationId="{56666467-6F76-41B6-9EF5-7FFEBB8B24C1}"/>
          </ac:inkMkLst>
        </pc:inkChg>
        <pc:inkChg chg="del">
          <ac:chgData name="Μilena Zotaj" userId="d0c48bb7bb4d21ba" providerId="Windows Live" clId="Web-{87BC670F-056D-4F72-B326-6B352CB02E4E}" dt="2021-04-20T10:54:44.639" v="9"/>
          <ac:inkMkLst>
            <pc:docMk/>
            <pc:sldMk cId="1109920543" sldId="275"/>
            <ac:inkMk id="4" creationId="{86C3D2B5-9001-4E3C-9180-8AF10C26F92A}"/>
          </ac:inkMkLst>
        </pc:inkChg>
        <pc:inkChg chg="del">
          <ac:chgData name="Μilena Zotaj" userId="d0c48bb7bb4d21ba" providerId="Windows Live" clId="Web-{87BC670F-056D-4F72-B326-6B352CB02E4E}" dt="2021-04-20T10:54:44.639" v="8"/>
          <ac:inkMkLst>
            <pc:docMk/>
            <pc:sldMk cId="1109920543" sldId="275"/>
            <ac:inkMk id="5" creationId="{33E08602-4AD8-407D-892F-F1DA11795BBC}"/>
          </ac:inkMkLst>
        </pc:inkChg>
        <pc:inkChg chg="del">
          <ac:chgData name="Μilena Zotaj" userId="d0c48bb7bb4d21ba" providerId="Windows Live" clId="Web-{87BC670F-056D-4F72-B326-6B352CB02E4E}" dt="2021-04-20T10:54:44.639" v="7"/>
          <ac:inkMkLst>
            <pc:docMk/>
            <pc:sldMk cId="1109920543" sldId="275"/>
            <ac:inkMk id="6" creationId="{54B5B7AA-784E-4853-9255-30761FEA0446}"/>
          </ac:inkMkLst>
        </pc:inkChg>
        <pc:inkChg chg="del">
          <ac:chgData name="Μilena Zotaj" userId="d0c48bb7bb4d21ba" providerId="Windows Live" clId="Web-{87BC670F-056D-4F72-B326-6B352CB02E4E}" dt="2021-04-20T10:54:44.639" v="6"/>
          <ac:inkMkLst>
            <pc:docMk/>
            <pc:sldMk cId="1109920543" sldId="275"/>
            <ac:inkMk id="7" creationId="{27356AED-3F57-427F-8DE9-450F12FD0AC3}"/>
          </ac:inkMkLst>
        </pc:inkChg>
        <pc:inkChg chg="del">
          <ac:chgData name="Μilena Zotaj" userId="d0c48bb7bb4d21ba" providerId="Windows Live" clId="Web-{87BC670F-056D-4F72-B326-6B352CB02E4E}" dt="2021-04-20T10:54:44.639" v="5"/>
          <ac:inkMkLst>
            <pc:docMk/>
            <pc:sldMk cId="1109920543" sldId="275"/>
            <ac:inkMk id="8" creationId="{625009B6-628E-48F1-930E-77F0E6F22354}"/>
          </ac:inkMkLst>
        </pc:inkChg>
        <pc:inkChg chg="del">
          <ac:chgData name="Μilena Zotaj" userId="d0c48bb7bb4d21ba" providerId="Windows Live" clId="Web-{87BC670F-056D-4F72-B326-6B352CB02E4E}" dt="2021-04-20T10:54:44.623" v="4"/>
          <ac:inkMkLst>
            <pc:docMk/>
            <pc:sldMk cId="1109920543" sldId="275"/>
            <ac:inkMk id="9" creationId="{6376B178-9E93-4800-8D46-842BC469CE39}"/>
          </ac:inkMkLst>
        </pc:inkChg>
        <pc:inkChg chg="del">
          <ac:chgData name="Μilena Zotaj" userId="d0c48bb7bb4d21ba" providerId="Windows Live" clId="Web-{87BC670F-056D-4F72-B326-6B352CB02E4E}" dt="2021-04-20T10:54:44.623" v="3"/>
          <ac:inkMkLst>
            <pc:docMk/>
            <pc:sldMk cId="1109920543" sldId="275"/>
            <ac:inkMk id="10" creationId="{A9AA45BC-8973-4F0C-BDF1-8A350A35FC4A}"/>
          </ac:inkMkLst>
        </pc:inkChg>
        <pc:inkChg chg="del">
          <ac:chgData name="Μilena Zotaj" userId="d0c48bb7bb4d21ba" providerId="Windows Live" clId="Web-{87BC670F-056D-4F72-B326-6B352CB02E4E}" dt="2021-04-20T10:54:44.623" v="2"/>
          <ac:inkMkLst>
            <pc:docMk/>
            <pc:sldMk cId="1109920543" sldId="275"/>
            <ac:inkMk id="11" creationId="{A10E847F-D34E-4865-97F2-3B5408CC118A}"/>
          </ac:inkMkLst>
        </pc:inkChg>
        <pc:inkChg chg="del">
          <ac:chgData name="Μilena Zotaj" userId="d0c48bb7bb4d21ba" providerId="Windows Live" clId="Web-{87BC670F-056D-4F72-B326-6B352CB02E4E}" dt="2021-04-20T10:54:44.623" v="1"/>
          <ac:inkMkLst>
            <pc:docMk/>
            <pc:sldMk cId="1109920543" sldId="275"/>
            <ac:inkMk id="12" creationId="{1649D957-1982-4F32-B77A-08BC578C09C6}"/>
          </ac:inkMkLst>
        </pc:inkChg>
        <pc:inkChg chg="del">
          <ac:chgData name="Μilena Zotaj" userId="d0c48bb7bb4d21ba" providerId="Windows Live" clId="Web-{87BC670F-056D-4F72-B326-6B352CB02E4E}" dt="2021-04-20T10:54:44.623" v="0"/>
          <ac:inkMkLst>
            <pc:docMk/>
            <pc:sldMk cId="1109920543" sldId="275"/>
            <ac:inkMk id="13" creationId="{F2C91C55-EFA2-442C-BECA-55700B154D4F}"/>
          </ac:inkMkLst>
        </pc:inkChg>
      </pc:sldChg>
    </pc:docChg>
  </pc:docChgLst>
  <pc:docChgLst>
    <pc:chgData name="Μilena Zotaj" userId="d0c48bb7bb4d21ba" providerId="Windows Live" clId="Web-{343D9C99-1219-4C3D-99E7-30ABAD8538B1}"/>
    <pc:docChg chg="modSld">
      <pc:chgData name="Μilena Zotaj" userId="d0c48bb7bb4d21ba" providerId="Windows Live" clId="Web-{343D9C99-1219-4C3D-99E7-30ABAD8538B1}" dt="2021-04-20T09:50:58.527" v="0" actId="1076"/>
      <pc:docMkLst>
        <pc:docMk/>
      </pc:docMkLst>
      <pc:sldChg chg="modSp">
        <pc:chgData name="Μilena Zotaj" userId="d0c48bb7bb4d21ba" providerId="Windows Live" clId="Web-{343D9C99-1219-4C3D-99E7-30ABAD8538B1}" dt="2021-04-20T09:50:58.527" v="0" actId="1076"/>
        <pc:sldMkLst>
          <pc:docMk/>
          <pc:sldMk cId="395240723" sldId="268"/>
        </pc:sldMkLst>
        <pc:picChg chg="mod">
          <ac:chgData name="Μilena Zotaj" userId="d0c48bb7bb4d21ba" providerId="Windows Live" clId="Web-{343D9C99-1219-4C3D-99E7-30ABAD8538B1}" dt="2021-04-20T09:50:58.527" v="0" actId="1076"/>
          <ac:picMkLst>
            <pc:docMk/>
            <pc:sldMk cId="395240723" sldId="268"/>
            <ac:picMk id="5" creationId="{323DC91D-B2C0-4712-8D57-F5FF83A5912A}"/>
          </ac:picMkLst>
        </pc:picChg>
      </pc:sldChg>
    </pc:docChg>
  </pc:docChgLst>
  <pc:docChgLst>
    <pc:chgData name="Μilena Zotaj" userId="d0c48bb7bb4d21ba" providerId="Windows Live" clId="Web-{93A3F688-26C0-4D11-94EF-EBAAAC864642}"/>
    <pc:docChg chg="addSld delSld modSld">
      <pc:chgData name="Μilena Zotaj" userId="d0c48bb7bb4d21ba" providerId="Windows Live" clId="Web-{93A3F688-26C0-4D11-94EF-EBAAAC864642}" dt="2021-04-20T09:43:22.002" v="132" actId="1076"/>
      <pc:docMkLst>
        <pc:docMk/>
      </pc:docMkLst>
      <pc:sldChg chg="addSp delSp modSp new">
        <pc:chgData name="Μilena Zotaj" userId="d0c48bb7bb4d21ba" providerId="Windows Live" clId="Web-{93A3F688-26C0-4D11-94EF-EBAAAC864642}" dt="2021-04-20T09:37:49.950" v="120" actId="1076"/>
        <pc:sldMkLst>
          <pc:docMk/>
          <pc:sldMk cId="4242448205" sldId="258"/>
        </pc:sldMkLst>
        <pc:spChg chg="mod">
          <ac:chgData name="Μilena Zotaj" userId="d0c48bb7bb4d21ba" providerId="Windows Live" clId="Web-{93A3F688-26C0-4D11-94EF-EBAAAC864642}" dt="2021-04-20T09:30:11.334" v="43" actId="20577"/>
          <ac:spMkLst>
            <pc:docMk/>
            <pc:sldMk cId="4242448205" sldId="258"/>
            <ac:spMk id="2" creationId="{69169E60-AB78-407E-90A8-6BF8CCD8B0B8}"/>
          </ac:spMkLst>
        </pc:spChg>
        <pc:spChg chg="mod">
          <ac:chgData name="Μilena Zotaj" userId="d0c48bb7bb4d21ba" providerId="Windows Live" clId="Web-{93A3F688-26C0-4D11-94EF-EBAAAC864642}" dt="2021-04-20T09:35:30.370" v="61" actId="20577"/>
          <ac:spMkLst>
            <pc:docMk/>
            <pc:sldMk cId="4242448205" sldId="258"/>
            <ac:spMk id="3" creationId="{D129F63F-DDE2-4F33-9E07-94D39E974BC2}"/>
          </ac:spMkLst>
        </pc:spChg>
        <pc:inkChg chg="add del">
          <ac:chgData name="Μilena Zotaj" userId="d0c48bb7bb4d21ba" providerId="Windows Live" clId="Web-{93A3F688-26C0-4D11-94EF-EBAAAC864642}" dt="2021-04-20T09:27:26.754" v="28"/>
          <ac:inkMkLst>
            <pc:docMk/>
            <pc:sldMk cId="4242448205" sldId="258"/>
            <ac:inkMk id="4" creationId="{98F0A4E8-32BD-472B-8F2F-6D245E7C0F25}"/>
          </ac:inkMkLst>
        </pc:inkChg>
        <pc:inkChg chg="add del">
          <ac:chgData name="Μilena Zotaj" userId="d0c48bb7bb4d21ba" providerId="Windows Live" clId="Web-{93A3F688-26C0-4D11-94EF-EBAAAC864642}" dt="2021-04-20T09:36:31.809" v="88"/>
          <ac:inkMkLst>
            <pc:docMk/>
            <pc:sldMk cId="4242448205" sldId="258"/>
            <ac:inkMk id="4" creationId="{F13CA37E-4FB9-4020-8D70-F14199FDC83D}"/>
          </ac:inkMkLst>
        </pc:inkChg>
        <pc:inkChg chg="add del">
          <ac:chgData name="Μilena Zotaj" userId="d0c48bb7bb4d21ba" providerId="Windows Live" clId="Web-{93A3F688-26C0-4D11-94EF-EBAAAC864642}" dt="2021-04-20T09:36:39.527" v="113"/>
          <ac:inkMkLst>
            <pc:docMk/>
            <pc:sldMk cId="4242448205" sldId="258"/>
            <ac:inkMk id="5" creationId="{075951A1-79AF-4EE8-822E-0FAAC05C1E70}"/>
          </ac:inkMkLst>
        </pc:inkChg>
        <pc:inkChg chg="add del">
          <ac:chgData name="Μilena Zotaj" userId="d0c48bb7bb4d21ba" providerId="Windows Live" clId="Web-{93A3F688-26C0-4D11-94EF-EBAAAC864642}" dt="2021-04-20T09:27:27.801" v="29"/>
          <ac:inkMkLst>
            <pc:docMk/>
            <pc:sldMk cId="4242448205" sldId="258"/>
            <ac:inkMk id="5" creationId="{08B566D4-FCF2-4104-8C6F-C1DC5107F3CA}"/>
          </ac:inkMkLst>
        </pc:inkChg>
        <pc:inkChg chg="add del">
          <ac:chgData name="Μilena Zotaj" userId="d0c48bb7bb4d21ba" providerId="Windows Live" clId="Web-{93A3F688-26C0-4D11-94EF-EBAAAC864642}" dt="2021-04-20T09:36:39.527" v="112"/>
          <ac:inkMkLst>
            <pc:docMk/>
            <pc:sldMk cId="4242448205" sldId="258"/>
            <ac:inkMk id="6" creationId="{A33BA92C-C04B-4A70-B6B5-20C53424B16E}"/>
          </ac:inkMkLst>
        </pc:inkChg>
        <pc:inkChg chg="add del">
          <ac:chgData name="Μilena Zotaj" userId="d0c48bb7bb4d21ba" providerId="Windows Live" clId="Web-{93A3F688-26C0-4D11-94EF-EBAAAC864642}" dt="2021-04-20T09:27:30.254" v="31"/>
          <ac:inkMkLst>
            <pc:docMk/>
            <pc:sldMk cId="4242448205" sldId="258"/>
            <ac:inkMk id="6" creationId="{FF666FD5-B564-4B26-A6F3-F78928BCE5F0}"/>
          </ac:inkMkLst>
        </pc:inkChg>
        <pc:inkChg chg="add del">
          <ac:chgData name="Μilena Zotaj" userId="d0c48bb7bb4d21ba" providerId="Windows Live" clId="Web-{93A3F688-26C0-4D11-94EF-EBAAAC864642}" dt="2021-04-20T09:36:39.527" v="111"/>
          <ac:inkMkLst>
            <pc:docMk/>
            <pc:sldMk cId="4242448205" sldId="258"/>
            <ac:inkMk id="7" creationId="{00894FD8-D335-4E68-9CAF-B578B2462934}"/>
          </ac:inkMkLst>
        </pc:inkChg>
        <pc:inkChg chg="add del">
          <ac:chgData name="Μilena Zotaj" userId="d0c48bb7bb4d21ba" providerId="Windows Live" clId="Web-{93A3F688-26C0-4D11-94EF-EBAAAC864642}" dt="2021-04-20T09:27:29.347" v="30"/>
          <ac:inkMkLst>
            <pc:docMk/>
            <pc:sldMk cId="4242448205" sldId="258"/>
            <ac:inkMk id="7" creationId="{2132B56B-2BDB-4AE7-9BDB-2F31A9E92474}"/>
          </ac:inkMkLst>
        </pc:inkChg>
        <pc:inkChg chg="add del">
          <ac:chgData name="Μilena Zotaj" userId="d0c48bb7bb4d21ba" providerId="Windows Live" clId="Web-{93A3F688-26C0-4D11-94EF-EBAAAC864642}" dt="2021-04-20T09:36:31.809" v="91"/>
          <ac:inkMkLst>
            <pc:docMk/>
            <pc:sldMk cId="4242448205" sldId="258"/>
            <ac:inkMk id="8" creationId="{2573B659-F547-4E57-9724-0AD1112C2D26}"/>
          </ac:inkMkLst>
        </pc:inkChg>
        <pc:inkChg chg="add del">
          <ac:chgData name="Μilena Zotaj" userId="d0c48bb7bb4d21ba" providerId="Windows Live" clId="Web-{93A3F688-26C0-4D11-94EF-EBAAAC864642}" dt="2021-04-20T09:36:31.809" v="90"/>
          <ac:inkMkLst>
            <pc:docMk/>
            <pc:sldMk cId="4242448205" sldId="258"/>
            <ac:inkMk id="9" creationId="{7C0BAF70-C599-4904-84BD-92E15BB40B09}"/>
          </ac:inkMkLst>
        </pc:inkChg>
        <pc:inkChg chg="add del">
          <ac:chgData name="Μilena Zotaj" userId="d0c48bb7bb4d21ba" providerId="Windows Live" clId="Web-{93A3F688-26C0-4D11-94EF-EBAAAC864642}" dt="2021-04-20T09:36:31.809" v="89"/>
          <ac:inkMkLst>
            <pc:docMk/>
            <pc:sldMk cId="4242448205" sldId="258"/>
            <ac:inkMk id="10" creationId="{9CB2360D-0108-4FC1-9DD3-F1A16008ACBB}"/>
          </ac:inkMkLst>
        </pc:inkChg>
        <pc:inkChg chg="add del">
          <ac:chgData name="Μilena Zotaj" userId="d0c48bb7bb4d21ba" providerId="Windows Live" clId="Web-{93A3F688-26C0-4D11-94EF-EBAAAC864642}" dt="2021-04-20T09:36:39.527" v="110"/>
          <ac:inkMkLst>
            <pc:docMk/>
            <pc:sldMk cId="4242448205" sldId="258"/>
            <ac:inkMk id="11" creationId="{4F73F823-7C9A-4161-9C62-C5843449DE92}"/>
          </ac:inkMkLst>
        </pc:inkChg>
        <pc:inkChg chg="add del">
          <ac:chgData name="Μilena Zotaj" userId="d0c48bb7bb4d21ba" providerId="Windows Live" clId="Web-{93A3F688-26C0-4D11-94EF-EBAAAC864642}" dt="2021-04-20T09:36:39.527" v="109"/>
          <ac:inkMkLst>
            <pc:docMk/>
            <pc:sldMk cId="4242448205" sldId="258"/>
            <ac:inkMk id="12" creationId="{5A6A13DF-48C3-4285-BC6F-B3C1CADC05E5}"/>
          </ac:inkMkLst>
        </pc:inkChg>
        <pc:inkChg chg="add del">
          <ac:chgData name="Μilena Zotaj" userId="d0c48bb7bb4d21ba" providerId="Windows Live" clId="Web-{93A3F688-26C0-4D11-94EF-EBAAAC864642}" dt="2021-04-20T09:36:39.527" v="108"/>
          <ac:inkMkLst>
            <pc:docMk/>
            <pc:sldMk cId="4242448205" sldId="258"/>
            <ac:inkMk id="13" creationId="{56C721E8-C25C-4BA7-853F-C85D7C5D2875}"/>
          </ac:inkMkLst>
        </pc:inkChg>
        <pc:inkChg chg="add del">
          <ac:chgData name="Μilena Zotaj" userId="d0c48bb7bb4d21ba" providerId="Windows Live" clId="Web-{93A3F688-26C0-4D11-94EF-EBAAAC864642}" dt="2021-04-20T09:36:39.527" v="107"/>
          <ac:inkMkLst>
            <pc:docMk/>
            <pc:sldMk cId="4242448205" sldId="258"/>
            <ac:inkMk id="14" creationId="{22CBA16B-2ACC-4781-B259-29D9345AB97C}"/>
          </ac:inkMkLst>
        </pc:inkChg>
        <pc:inkChg chg="add del">
          <ac:chgData name="Μilena Zotaj" userId="d0c48bb7bb4d21ba" providerId="Windows Live" clId="Web-{93A3F688-26C0-4D11-94EF-EBAAAC864642}" dt="2021-04-20T09:36:39.527" v="106"/>
          <ac:inkMkLst>
            <pc:docMk/>
            <pc:sldMk cId="4242448205" sldId="258"/>
            <ac:inkMk id="15" creationId="{FCC2DDC2-94E5-449D-AAC4-BE690013BB78}"/>
          </ac:inkMkLst>
        </pc:inkChg>
        <pc:inkChg chg="add del">
          <ac:chgData name="Μilena Zotaj" userId="d0c48bb7bb4d21ba" providerId="Windows Live" clId="Web-{93A3F688-26C0-4D11-94EF-EBAAAC864642}" dt="2021-04-20T09:36:39.527" v="105"/>
          <ac:inkMkLst>
            <pc:docMk/>
            <pc:sldMk cId="4242448205" sldId="258"/>
            <ac:inkMk id="16" creationId="{EC47DD9D-5344-4358-851D-CB59177C7E93}"/>
          </ac:inkMkLst>
        </pc:inkChg>
        <pc:inkChg chg="add del">
          <ac:chgData name="Μilena Zotaj" userId="d0c48bb7bb4d21ba" providerId="Windows Live" clId="Web-{93A3F688-26C0-4D11-94EF-EBAAAC864642}" dt="2021-04-20T09:36:39.527" v="104"/>
          <ac:inkMkLst>
            <pc:docMk/>
            <pc:sldMk cId="4242448205" sldId="258"/>
            <ac:inkMk id="17" creationId="{A2C4AF47-4E77-4A3C-9F11-4CE7B1E9EE8C}"/>
          </ac:inkMkLst>
        </pc:inkChg>
        <pc:inkChg chg="add del">
          <ac:chgData name="Μilena Zotaj" userId="d0c48bb7bb4d21ba" providerId="Windows Live" clId="Web-{93A3F688-26C0-4D11-94EF-EBAAAC864642}" dt="2021-04-20T09:36:39.527" v="103"/>
          <ac:inkMkLst>
            <pc:docMk/>
            <pc:sldMk cId="4242448205" sldId="258"/>
            <ac:inkMk id="18" creationId="{2315A587-E198-4E62-8151-C750E6AE5966}"/>
          </ac:inkMkLst>
        </pc:inkChg>
        <pc:inkChg chg="add del">
          <ac:chgData name="Μilena Zotaj" userId="d0c48bb7bb4d21ba" providerId="Windows Live" clId="Web-{93A3F688-26C0-4D11-94EF-EBAAAC864642}" dt="2021-04-20T09:36:39.527" v="102"/>
          <ac:inkMkLst>
            <pc:docMk/>
            <pc:sldMk cId="4242448205" sldId="258"/>
            <ac:inkMk id="19" creationId="{DDD20D31-6ADB-4517-B236-75317D8B5149}"/>
          </ac:inkMkLst>
        </pc:inkChg>
        <pc:inkChg chg="add del">
          <ac:chgData name="Μilena Zotaj" userId="d0c48bb7bb4d21ba" providerId="Windows Live" clId="Web-{93A3F688-26C0-4D11-94EF-EBAAAC864642}" dt="2021-04-20T09:36:39.527" v="101"/>
          <ac:inkMkLst>
            <pc:docMk/>
            <pc:sldMk cId="4242448205" sldId="258"/>
            <ac:inkMk id="20" creationId="{D88ABEF8-5DAD-46F8-A090-4B5A533E2835}"/>
          </ac:inkMkLst>
        </pc:inkChg>
        <pc:inkChg chg="add del">
          <ac:chgData name="Μilena Zotaj" userId="d0c48bb7bb4d21ba" providerId="Windows Live" clId="Web-{93A3F688-26C0-4D11-94EF-EBAAAC864642}" dt="2021-04-20T09:36:39.527" v="100"/>
          <ac:inkMkLst>
            <pc:docMk/>
            <pc:sldMk cId="4242448205" sldId="258"/>
            <ac:inkMk id="21" creationId="{2C81131A-DC4B-446B-9262-FBF859E168FD}"/>
          </ac:inkMkLst>
        </pc:inkChg>
        <pc:inkChg chg="add del">
          <ac:chgData name="Μilena Zotaj" userId="d0c48bb7bb4d21ba" providerId="Windows Live" clId="Web-{93A3F688-26C0-4D11-94EF-EBAAAC864642}" dt="2021-04-20T09:36:39.527" v="99"/>
          <ac:inkMkLst>
            <pc:docMk/>
            <pc:sldMk cId="4242448205" sldId="258"/>
            <ac:inkMk id="22" creationId="{46DF535D-E2B9-4D66-89D8-E7BAB9665AFE}"/>
          </ac:inkMkLst>
        </pc:inkChg>
        <pc:inkChg chg="add del">
          <ac:chgData name="Μilena Zotaj" userId="d0c48bb7bb4d21ba" providerId="Windows Live" clId="Web-{93A3F688-26C0-4D11-94EF-EBAAAC864642}" dt="2021-04-20T09:36:39.512" v="98"/>
          <ac:inkMkLst>
            <pc:docMk/>
            <pc:sldMk cId="4242448205" sldId="258"/>
            <ac:inkMk id="23" creationId="{EE47D0E8-D3C6-4A77-9170-3D2FFF936FE7}"/>
          </ac:inkMkLst>
        </pc:inkChg>
        <pc:inkChg chg="add del">
          <ac:chgData name="Μilena Zotaj" userId="d0c48bb7bb4d21ba" providerId="Windows Live" clId="Web-{93A3F688-26C0-4D11-94EF-EBAAAC864642}" dt="2021-04-20T09:36:39.512" v="97"/>
          <ac:inkMkLst>
            <pc:docMk/>
            <pc:sldMk cId="4242448205" sldId="258"/>
            <ac:inkMk id="24" creationId="{5A3F9E58-8240-4479-B9F9-41A0B0DF7F07}"/>
          </ac:inkMkLst>
        </pc:inkChg>
        <pc:inkChg chg="add del">
          <ac:chgData name="Μilena Zotaj" userId="d0c48bb7bb4d21ba" providerId="Windows Live" clId="Web-{93A3F688-26C0-4D11-94EF-EBAAAC864642}" dt="2021-04-20T09:36:39.512" v="96"/>
          <ac:inkMkLst>
            <pc:docMk/>
            <pc:sldMk cId="4242448205" sldId="258"/>
            <ac:inkMk id="25" creationId="{6D5B6B06-F657-45BB-B7A8-FDFB16125D0B}"/>
          </ac:inkMkLst>
        </pc:inkChg>
        <pc:inkChg chg="add del">
          <ac:chgData name="Μilena Zotaj" userId="d0c48bb7bb4d21ba" providerId="Windows Live" clId="Web-{93A3F688-26C0-4D11-94EF-EBAAAC864642}" dt="2021-04-20T09:36:39.512" v="95"/>
          <ac:inkMkLst>
            <pc:docMk/>
            <pc:sldMk cId="4242448205" sldId="258"/>
            <ac:inkMk id="26" creationId="{2D810B73-1C6A-4E29-AF8C-D13CA5669A9F}"/>
          </ac:inkMkLst>
        </pc:inkChg>
        <pc:inkChg chg="add del">
          <ac:chgData name="Μilena Zotaj" userId="d0c48bb7bb4d21ba" providerId="Windows Live" clId="Web-{93A3F688-26C0-4D11-94EF-EBAAAC864642}" dt="2021-04-20T09:36:39.512" v="94"/>
          <ac:inkMkLst>
            <pc:docMk/>
            <pc:sldMk cId="4242448205" sldId="258"/>
            <ac:inkMk id="27" creationId="{5A83F897-6038-4A64-8CC7-CE5DFE206FD3}"/>
          </ac:inkMkLst>
        </pc:inkChg>
        <pc:inkChg chg="add del">
          <ac:chgData name="Μilena Zotaj" userId="d0c48bb7bb4d21ba" providerId="Windows Live" clId="Web-{93A3F688-26C0-4D11-94EF-EBAAAC864642}" dt="2021-04-20T09:36:39.512" v="93"/>
          <ac:inkMkLst>
            <pc:docMk/>
            <pc:sldMk cId="4242448205" sldId="258"/>
            <ac:inkMk id="28" creationId="{36FAB21C-3306-4A6C-8D79-07127E5D334A}"/>
          </ac:inkMkLst>
        </pc:inkChg>
        <pc:inkChg chg="add del">
          <ac:chgData name="Μilena Zotaj" userId="d0c48bb7bb4d21ba" providerId="Windows Live" clId="Web-{93A3F688-26C0-4D11-94EF-EBAAAC864642}" dt="2021-04-20T09:36:39.512" v="92"/>
          <ac:inkMkLst>
            <pc:docMk/>
            <pc:sldMk cId="4242448205" sldId="258"/>
            <ac:inkMk id="29" creationId="{E9820A33-ADDD-4AA3-80FE-865C9434EC1A}"/>
          </ac:inkMkLst>
        </pc:inkChg>
        <pc:inkChg chg="del mod">
          <ac:chgData name="Μilena Zotaj" userId="d0c48bb7bb4d21ba" providerId="Windows Live" clId="Web-{93A3F688-26C0-4D11-94EF-EBAAAC864642}" dt="2021-04-20T09:37:46.685" v="119"/>
          <ac:inkMkLst>
            <pc:docMk/>
            <pc:sldMk cId="4242448205" sldId="258"/>
            <ac:inkMk id="41" creationId="{4DF5F4AC-F71B-4413-ADA9-73B15A6C0FAC}"/>
          </ac:inkMkLst>
        </pc:inkChg>
        <pc:inkChg chg="mod">
          <ac:chgData name="Μilena Zotaj" userId="d0c48bb7bb4d21ba" providerId="Windows Live" clId="Web-{93A3F688-26C0-4D11-94EF-EBAAAC864642}" dt="2021-04-20T09:37:49.950" v="120" actId="1076"/>
          <ac:inkMkLst>
            <pc:docMk/>
            <pc:sldMk cId="4242448205" sldId="258"/>
            <ac:inkMk id="45" creationId="{81FFF131-9524-4E2D-B2E0-04E8CD4852B2}"/>
          </ac:inkMkLst>
        </pc:inkChg>
        <pc:inkChg chg="mod">
          <ac:chgData name="Μilena Zotaj" userId="d0c48bb7bb4d21ba" providerId="Windows Live" clId="Web-{93A3F688-26C0-4D11-94EF-EBAAAC864642}" dt="2021-04-20T09:37:36.122" v="117" actId="688"/>
          <ac:inkMkLst>
            <pc:docMk/>
            <pc:sldMk cId="4242448205" sldId="258"/>
            <ac:inkMk id="48" creationId="{D053AC16-CD4F-4A23-A834-464D259A2E52}"/>
          </ac:inkMkLst>
        </pc:inkChg>
      </pc:sldChg>
      <pc:sldChg chg="addSp">
        <pc:chgData name="Μilena Zotaj" userId="d0c48bb7bb4d21ba" providerId="Windows Live" clId="Web-{93A3F688-26C0-4D11-94EF-EBAAAC864642}" dt="2021-04-20T09:27:17.629" v="23"/>
        <pc:sldMkLst>
          <pc:docMk/>
          <pc:sldMk cId="3047256885" sldId="259"/>
        </pc:sldMkLst>
        <pc:inkChg chg="add">
          <ac:chgData name="Μilena Zotaj" userId="d0c48bb7bb4d21ba" providerId="Windows Live" clId="Web-{93A3F688-26C0-4D11-94EF-EBAAAC864642}" dt="2021-04-20T09:27:07.925" v="11"/>
          <ac:inkMkLst>
            <pc:docMk/>
            <pc:sldMk cId="3047256885" sldId="259"/>
            <ac:inkMk id="25" creationId="{59EF48C0-080E-4088-B275-F3351DD2FA02}"/>
          </ac:inkMkLst>
        </pc:inkChg>
        <pc:inkChg chg="add">
          <ac:chgData name="Μilena Zotaj" userId="d0c48bb7bb4d21ba" providerId="Windows Live" clId="Web-{93A3F688-26C0-4D11-94EF-EBAAAC864642}" dt="2021-04-20T09:27:07.925" v="12"/>
          <ac:inkMkLst>
            <pc:docMk/>
            <pc:sldMk cId="3047256885" sldId="259"/>
            <ac:inkMk id="26" creationId="{338180BD-C7BC-45E9-B94B-E66E8F092133}"/>
          </ac:inkMkLst>
        </pc:inkChg>
        <pc:inkChg chg="add">
          <ac:chgData name="Μilena Zotaj" userId="d0c48bb7bb4d21ba" providerId="Windows Live" clId="Web-{93A3F688-26C0-4D11-94EF-EBAAAC864642}" dt="2021-04-20T09:27:08.582" v="13"/>
          <ac:inkMkLst>
            <pc:docMk/>
            <pc:sldMk cId="3047256885" sldId="259"/>
            <ac:inkMk id="27" creationId="{ADA17A07-C350-4168-9FD1-54A462C0E661}"/>
          </ac:inkMkLst>
        </pc:inkChg>
        <pc:inkChg chg="add">
          <ac:chgData name="Μilena Zotaj" userId="d0c48bb7bb4d21ba" providerId="Windows Live" clId="Web-{93A3F688-26C0-4D11-94EF-EBAAAC864642}" dt="2021-04-20T09:27:11.332" v="14"/>
          <ac:inkMkLst>
            <pc:docMk/>
            <pc:sldMk cId="3047256885" sldId="259"/>
            <ac:inkMk id="28" creationId="{B7CEFE61-298A-40FB-9907-7A662D42628B}"/>
          </ac:inkMkLst>
        </pc:inkChg>
        <pc:inkChg chg="add">
          <ac:chgData name="Μilena Zotaj" userId="d0c48bb7bb4d21ba" providerId="Windows Live" clId="Web-{93A3F688-26C0-4D11-94EF-EBAAAC864642}" dt="2021-04-20T09:27:11.347" v="15"/>
          <ac:inkMkLst>
            <pc:docMk/>
            <pc:sldMk cId="3047256885" sldId="259"/>
            <ac:inkMk id="29" creationId="{5683A377-20D4-4A00-A709-D56D5BFBE811}"/>
          </ac:inkMkLst>
        </pc:inkChg>
        <pc:inkChg chg="add">
          <ac:chgData name="Μilena Zotaj" userId="d0c48bb7bb4d21ba" providerId="Windows Live" clId="Web-{93A3F688-26C0-4D11-94EF-EBAAAC864642}" dt="2021-04-20T09:27:11.753" v="16"/>
          <ac:inkMkLst>
            <pc:docMk/>
            <pc:sldMk cId="3047256885" sldId="259"/>
            <ac:inkMk id="30" creationId="{FE798A8D-15CB-4C68-9986-3E284106300D}"/>
          </ac:inkMkLst>
        </pc:inkChg>
        <pc:inkChg chg="add">
          <ac:chgData name="Μilena Zotaj" userId="d0c48bb7bb4d21ba" providerId="Windows Live" clId="Web-{93A3F688-26C0-4D11-94EF-EBAAAC864642}" dt="2021-04-20T09:27:12.894" v="17"/>
          <ac:inkMkLst>
            <pc:docMk/>
            <pc:sldMk cId="3047256885" sldId="259"/>
            <ac:inkMk id="31" creationId="{E80223E1-B5F6-4B4D-8BA8-AFD3970F447E}"/>
          </ac:inkMkLst>
        </pc:inkChg>
        <pc:inkChg chg="add">
          <ac:chgData name="Μilena Zotaj" userId="d0c48bb7bb4d21ba" providerId="Windows Live" clId="Web-{93A3F688-26C0-4D11-94EF-EBAAAC864642}" dt="2021-04-20T09:27:13.800" v="18"/>
          <ac:inkMkLst>
            <pc:docMk/>
            <pc:sldMk cId="3047256885" sldId="259"/>
            <ac:inkMk id="32" creationId="{E1378C05-F35E-4F79-896C-111E0590ABE6}"/>
          </ac:inkMkLst>
        </pc:inkChg>
        <pc:inkChg chg="add">
          <ac:chgData name="Μilena Zotaj" userId="d0c48bb7bb4d21ba" providerId="Windows Live" clId="Web-{93A3F688-26C0-4D11-94EF-EBAAAC864642}" dt="2021-04-20T09:27:14.269" v="19"/>
          <ac:inkMkLst>
            <pc:docMk/>
            <pc:sldMk cId="3047256885" sldId="259"/>
            <ac:inkMk id="40" creationId="{6024EA92-68C8-4D73-A0CD-D6106AD06054}"/>
          </ac:inkMkLst>
        </pc:inkChg>
        <pc:inkChg chg="add">
          <ac:chgData name="Μilena Zotaj" userId="d0c48bb7bb4d21ba" providerId="Windows Live" clId="Web-{93A3F688-26C0-4D11-94EF-EBAAAC864642}" dt="2021-04-20T09:26:54.847" v="9"/>
          <ac:inkMkLst>
            <pc:docMk/>
            <pc:sldMk cId="3047256885" sldId="259"/>
            <ac:inkMk id="44" creationId="{AB52FF27-BD68-42D3-A848-BEC12327F104}"/>
          </ac:inkMkLst>
        </pc:inkChg>
        <pc:inkChg chg="add">
          <ac:chgData name="Μilena Zotaj" userId="d0c48bb7bb4d21ba" providerId="Windows Live" clId="Web-{93A3F688-26C0-4D11-94EF-EBAAAC864642}" dt="2021-04-20T09:26:57.003" v="10"/>
          <ac:inkMkLst>
            <pc:docMk/>
            <pc:sldMk cId="3047256885" sldId="259"/>
            <ac:inkMk id="45" creationId="{8A27A54D-FB7A-4C1E-B66D-819E22D8E003}"/>
          </ac:inkMkLst>
        </pc:inkChg>
        <pc:inkChg chg="add">
          <ac:chgData name="Μilena Zotaj" userId="d0c48bb7bb4d21ba" providerId="Windows Live" clId="Web-{93A3F688-26C0-4D11-94EF-EBAAAC864642}" dt="2021-04-20T09:27:14.753" v="20"/>
          <ac:inkMkLst>
            <pc:docMk/>
            <pc:sldMk cId="3047256885" sldId="259"/>
            <ac:inkMk id="46" creationId="{D6898E57-3AEE-465E-AC6E-7A5C618451C4}"/>
          </ac:inkMkLst>
        </pc:inkChg>
        <pc:inkChg chg="add">
          <ac:chgData name="Μilena Zotaj" userId="d0c48bb7bb4d21ba" providerId="Windows Live" clId="Web-{93A3F688-26C0-4D11-94EF-EBAAAC864642}" dt="2021-04-20T09:27:15.800" v="21"/>
          <ac:inkMkLst>
            <pc:docMk/>
            <pc:sldMk cId="3047256885" sldId="259"/>
            <ac:inkMk id="47" creationId="{213A6593-621E-4750-85DA-B5049B7B64A3}"/>
          </ac:inkMkLst>
        </pc:inkChg>
        <pc:inkChg chg="add">
          <ac:chgData name="Μilena Zotaj" userId="d0c48bb7bb4d21ba" providerId="Windows Live" clId="Web-{93A3F688-26C0-4D11-94EF-EBAAAC864642}" dt="2021-04-20T09:27:16.441" v="22"/>
          <ac:inkMkLst>
            <pc:docMk/>
            <pc:sldMk cId="3047256885" sldId="259"/>
            <ac:inkMk id="48" creationId="{48FEA89A-D41A-49F1-992C-F54330A5CCF9}"/>
          </ac:inkMkLst>
        </pc:inkChg>
        <pc:inkChg chg="add">
          <ac:chgData name="Μilena Zotaj" userId="d0c48bb7bb4d21ba" providerId="Windows Live" clId="Web-{93A3F688-26C0-4D11-94EF-EBAAAC864642}" dt="2021-04-20T09:27:17.629" v="23"/>
          <ac:inkMkLst>
            <pc:docMk/>
            <pc:sldMk cId="3047256885" sldId="259"/>
            <ac:inkMk id="49" creationId="{66040370-3978-4A15-964D-FE0F5A664217}"/>
          </ac:inkMkLst>
        </pc:inkChg>
      </pc:sldChg>
      <pc:sldChg chg="addSp delSp modSp new del">
        <pc:chgData name="Μilena Zotaj" userId="d0c48bb7bb4d21ba" providerId="Windows Live" clId="Web-{93A3F688-26C0-4D11-94EF-EBAAAC864642}" dt="2021-04-20T09:29:40.365" v="39"/>
        <pc:sldMkLst>
          <pc:docMk/>
          <pc:sldMk cId="3033173411" sldId="260"/>
        </pc:sldMkLst>
        <pc:spChg chg="add">
          <ac:chgData name="Μilena Zotaj" userId="d0c48bb7bb4d21ba" providerId="Windows Live" clId="Web-{93A3F688-26C0-4D11-94EF-EBAAAC864642}" dt="2021-04-20T09:28:45.052" v="33"/>
          <ac:spMkLst>
            <pc:docMk/>
            <pc:sldMk cId="3033173411" sldId="260"/>
            <ac:spMk id="2" creationId="{926530E8-AAC8-4138-9AEF-E85700429E39}"/>
          </ac:spMkLst>
        </pc:spChg>
        <pc:picChg chg="add del mod">
          <ac:chgData name="Μilena Zotaj" userId="d0c48bb7bb4d21ba" providerId="Windows Live" clId="Web-{93A3F688-26C0-4D11-94EF-EBAAAC864642}" dt="2021-04-20T09:29:24.755" v="38"/>
          <ac:picMkLst>
            <pc:docMk/>
            <pc:sldMk cId="3033173411" sldId="260"/>
            <ac:picMk id="3" creationId="{0040875E-C62C-4C99-8C64-4B43CD3477DA}"/>
          </ac:picMkLst>
        </pc:picChg>
      </pc:sldChg>
      <pc:sldChg chg="modSp new">
        <pc:chgData name="Μilena Zotaj" userId="d0c48bb7bb4d21ba" providerId="Windows Live" clId="Web-{93A3F688-26C0-4D11-94EF-EBAAAC864642}" dt="2021-04-20T09:41:48.735" v="124" actId="20577"/>
        <pc:sldMkLst>
          <pc:docMk/>
          <pc:sldMk cId="3992614831" sldId="263"/>
        </pc:sldMkLst>
        <pc:spChg chg="mod">
          <ac:chgData name="Μilena Zotaj" userId="d0c48bb7bb4d21ba" providerId="Windows Live" clId="Web-{93A3F688-26C0-4D11-94EF-EBAAAC864642}" dt="2021-04-20T09:35:06.792" v="59" actId="20577"/>
          <ac:spMkLst>
            <pc:docMk/>
            <pc:sldMk cId="3992614831" sldId="263"/>
            <ac:spMk id="2" creationId="{363D2033-F256-4969-95B2-F9346B47187F}"/>
          </ac:spMkLst>
        </pc:spChg>
        <pc:spChg chg="mod">
          <ac:chgData name="Μilena Zotaj" userId="d0c48bb7bb4d21ba" providerId="Windows Live" clId="Web-{93A3F688-26C0-4D11-94EF-EBAAAC864642}" dt="2021-04-20T09:41:48.735" v="124" actId="20577"/>
          <ac:spMkLst>
            <pc:docMk/>
            <pc:sldMk cId="3992614831" sldId="263"/>
            <ac:spMk id="3" creationId="{8AFFBBF1-634C-494D-BD1A-900900FB4852}"/>
          </ac:spMkLst>
        </pc:spChg>
      </pc:sldChg>
      <pc:sldChg chg="addSp delSp modSp new">
        <pc:chgData name="Μilena Zotaj" userId="d0c48bb7bb4d21ba" providerId="Windows Live" clId="Web-{93A3F688-26C0-4D11-94EF-EBAAAC864642}" dt="2021-04-20T09:43:22.002" v="132" actId="1076"/>
        <pc:sldMkLst>
          <pc:docMk/>
          <pc:sldMk cId="1302412030" sldId="266"/>
        </pc:sldMkLst>
        <pc:spChg chg="del">
          <ac:chgData name="Μilena Zotaj" userId="d0c48bb7bb4d21ba" providerId="Windows Live" clId="Web-{93A3F688-26C0-4D11-94EF-EBAAAC864642}" dt="2021-04-20T09:42:17.798" v="126"/>
          <ac:spMkLst>
            <pc:docMk/>
            <pc:sldMk cId="1302412030" sldId="266"/>
            <ac:spMk id="2" creationId="{2F6B0278-A3A2-4766-825F-3EDC961CBEB2}"/>
          </ac:spMkLst>
        </pc:spChg>
        <pc:spChg chg="del mod">
          <ac:chgData name="Μilena Zotaj" userId="d0c48bb7bb4d21ba" providerId="Windows Live" clId="Web-{93A3F688-26C0-4D11-94EF-EBAAAC864642}" dt="2021-04-20T09:43:21.830" v="129"/>
          <ac:spMkLst>
            <pc:docMk/>
            <pc:sldMk cId="1302412030" sldId="266"/>
            <ac:spMk id="3" creationId="{968064A8-8C8B-44AE-B63A-5BEB939D7C07}"/>
          </ac:spMkLst>
        </pc:spChg>
        <pc:picChg chg="add mod">
          <ac:chgData name="Μilena Zotaj" userId="d0c48bb7bb4d21ba" providerId="Windows Live" clId="Web-{93A3F688-26C0-4D11-94EF-EBAAAC864642}" dt="2021-04-20T09:43:22.002" v="132" actId="1076"/>
          <ac:picMkLst>
            <pc:docMk/>
            <pc:sldMk cId="1302412030" sldId="266"/>
            <ac:picMk id="4" creationId="{BD214705-0DE1-49B0-920D-1E304FC650BE}"/>
          </ac:picMkLst>
        </pc:picChg>
      </pc:sldChg>
    </pc:docChg>
  </pc:docChgLst>
  <pc:docChgLst>
    <pc:chgData name="Rodica Caspirovschi" userId="cc2177eb5790e4b1" providerId="Windows Live" clId="Web-{DD970D58-3E3D-4349-AE64-8FF2ED7C6950}"/>
    <pc:docChg chg="modSld sldOrd">
      <pc:chgData name="Rodica Caspirovschi" userId="cc2177eb5790e4b1" providerId="Windows Live" clId="Web-{DD970D58-3E3D-4349-AE64-8FF2ED7C6950}" dt="2021-04-21T13:18:13.383" v="128" actId="1076"/>
      <pc:docMkLst>
        <pc:docMk/>
      </pc:docMkLst>
      <pc:sldChg chg="modSp">
        <pc:chgData name="Rodica Caspirovschi" userId="cc2177eb5790e4b1" providerId="Windows Live" clId="Web-{DD970D58-3E3D-4349-AE64-8FF2ED7C6950}" dt="2021-04-21T13:15:07.066" v="125" actId="20577"/>
        <pc:sldMkLst>
          <pc:docMk/>
          <pc:sldMk cId="109857222" sldId="256"/>
        </pc:sldMkLst>
        <pc:spChg chg="mod">
          <ac:chgData name="Rodica Caspirovschi" userId="cc2177eb5790e4b1" providerId="Windows Live" clId="Web-{DD970D58-3E3D-4349-AE64-8FF2ED7C6950}" dt="2021-04-21T13:15:07.066" v="125" actId="20577"/>
          <ac:spMkLst>
            <pc:docMk/>
            <pc:sldMk cId="109857222" sldId="256"/>
            <ac:spMk id="2" creationId="{00000000-0000-0000-0000-000000000000}"/>
          </ac:spMkLst>
        </pc:spChg>
      </pc:sldChg>
      <pc:sldChg chg="addSp modSp">
        <pc:chgData name="Rodica Caspirovschi" userId="cc2177eb5790e4b1" providerId="Windows Live" clId="Web-{DD970D58-3E3D-4349-AE64-8FF2ED7C6950}" dt="2021-04-21T13:18:13.383" v="128" actId="1076"/>
        <pc:sldMkLst>
          <pc:docMk/>
          <pc:sldMk cId="3053839479" sldId="262"/>
        </pc:sldMkLst>
        <pc:spChg chg="mod">
          <ac:chgData name="Rodica Caspirovschi" userId="cc2177eb5790e4b1" providerId="Windows Live" clId="Web-{DD970D58-3E3D-4349-AE64-8FF2ED7C6950}" dt="2021-04-21T13:18:13.383" v="128" actId="1076"/>
          <ac:spMkLst>
            <pc:docMk/>
            <pc:sldMk cId="3053839479" sldId="262"/>
            <ac:spMk id="3" creationId="{62BFD11A-CDC8-4C51-BAA8-5E1D819E09E2}"/>
          </ac:spMkLst>
        </pc:spChg>
        <pc:spChg chg="add mod">
          <ac:chgData name="Rodica Caspirovschi" userId="cc2177eb5790e4b1" providerId="Windows Live" clId="Web-{DD970D58-3E3D-4349-AE64-8FF2ED7C6950}" dt="2021-04-21T13:12:45.062" v="110" actId="20577"/>
          <ac:spMkLst>
            <pc:docMk/>
            <pc:sldMk cId="3053839479" sldId="262"/>
            <ac:spMk id="4" creationId="{6BB52D61-B532-4138-B2C6-6C34954DC5CA}"/>
          </ac:spMkLst>
        </pc:spChg>
      </pc:sldChg>
      <pc:sldChg chg="modSp">
        <pc:chgData name="Rodica Caspirovschi" userId="cc2177eb5790e4b1" providerId="Windows Live" clId="Web-{DD970D58-3E3D-4349-AE64-8FF2ED7C6950}" dt="2021-04-21T10:59:18.337" v="4" actId="1076"/>
        <pc:sldMkLst>
          <pc:docMk/>
          <pc:sldMk cId="1755356978" sldId="264"/>
        </pc:sldMkLst>
        <pc:picChg chg="mod">
          <ac:chgData name="Rodica Caspirovschi" userId="cc2177eb5790e4b1" providerId="Windows Live" clId="Web-{DD970D58-3E3D-4349-AE64-8FF2ED7C6950}" dt="2021-04-21T10:59:18.337" v="4" actId="1076"/>
          <ac:picMkLst>
            <pc:docMk/>
            <pc:sldMk cId="1755356978" sldId="264"/>
            <ac:picMk id="3" creationId="{621C245A-DCE7-49E0-AC06-1739F440B745}"/>
          </ac:picMkLst>
        </pc:picChg>
      </pc:sldChg>
      <pc:sldChg chg="addSp modSp">
        <pc:chgData name="Rodica Caspirovschi" userId="cc2177eb5790e4b1" providerId="Windows Live" clId="Web-{DD970D58-3E3D-4349-AE64-8FF2ED7C6950}" dt="2021-04-21T12:25:28.637" v="55" actId="20577"/>
        <pc:sldMkLst>
          <pc:docMk/>
          <pc:sldMk cId="1605154652" sldId="267"/>
        </pc:sldMkLst>
        <pc:spChg chg="mod">
          <ac:chgData name="Rodica Caspirovschi" userId="cc2177eb5790e4b1" providerId="Windows Live" clId="Web-{DD970D58-3E3D-4349-AE64-8FF2ED7C6950}" dt="2021-04-21T12:20:32.990" v="31" actId="20577"/>
          <ac:spMkLst>
            <pc:docMk/>
            <pc:sldMk cId="1605154652" sldId="267"/>
            <ac:spMk id="3" creationId="{DC43A60C-BF28-40DE-A4DE-D9DC61C52706}"/>
          </ac:spMkLst>
        </pc:spChg>
        <pc:spChg chg="add mod">
          <ac:chgData name="Rodica Caspirovschi" userId="cc2177eb5790e4b1" providerId="Windows Live" clId="Web-{DD970D58-3E3D-4349-AE64-8FF2ED7C6950}" dt="2021-04-21T12:24:57.215" v="51" actId="14100"/>
          <ac:spMkLst>
            <pc:docMk/>
            <pc:sldMk cId="1605154652" sldId="267"/>
            <ac:spMk id="4" creationId="{2614F766-CDB9-4FBD-9FA8-424A76975C0D}"/>
          </ac:spMkLst>
        </pc:spChg>
        <pc:spChg chg="add mod">
          <ac:chgData name="Rodica Caspirovschi" userId="cc2177eb5790e4b1" providerId="Windows Live" clId="Web-{DD970D58-3E3D-4349-AE64-8FF2ED7C6950}" dt="2021-04-21T12:25:28.637" v="55" actId="20577"/>
          <ac:spMkLst>
            <pc:docMk/>
            <pc:sldMk cId="1605154652" sldId="267"/>
            <ac:spMk id="6" creationId="{8761758E-250A-4ACA-9D2B-C7B0A2981451}"/>
          </ac:spMkLst>
        </pc:spChg>
      </pc:sldChg>
      <pc:sldChg chg="ord">
        <pc:chgData name="Rodica Caspirovschi" userId="cc2177eb5790e4b1" providerId="Windows Live" clId="Web-{DD970D58-3E3D-4349-AE64-8FF2ED7C6950}" dt="2021-04-21T12:30:32.332" v="65"/>
        <pc:sldMkLst>
          <pc:docMk/>
          <pc:sldMk cId="1529931543" sldId="278"/>
        </pc:sldMkLst>
      </pc:sldChg>
      <pc:sldChg chg="addSp modSp">
        <pc:chgData name="Rodica Caspirovschi" userId="cc2177eb5790e4b1" providerId="Windows Live" clId="Web-{DD970D58-3E3D-4349-AE64-8FF2ED7C6950}" dt="2021-04-21T13:14:51.831" v="122" actId="1076"/>
        <pc:sldMkLst>
          <pc:docMk/>
          <pc:sldMk cId="3243811275" sldId="279"/>
        </pc:sldMkLst>
        <pc:spChg chg="add mod">
          <ac:chgData name="Rodica Caspirovschi" userId="cc2177eb5790e4b1" providerId="Windows Live" clId="Web-{DD970D58-3E3D-4349-AE64-8FF2ED7C6950}" dt="2021-04-21T13:12:12.936" v="108" actId="1076"/>
          <ac:spMkLst>
            <pc:docMk/>
            <pc:sldMk cId="3243811275" sldId="279"/>
            <ac:spMk id="4" creationId="{F097C467-256E-46BC-91C0-1521A0B5AFA9}"/>
          </ac:spMkLst>
        </pc:spChg>
        <pc:spChg chg="add mod">
          <ac:chgData name="Rodica Caspirovschi" userId="cc2177eb5790e4b1" providerId="Windows Live" clId="Web-{DD970D58-3E3D-4349-AE64-8FF2ED7C6950}" dt="2021-04-21T13:14:51.831" v="122" actId="1076"/>
          <ac:spMkLst>
            <pc:docMk/>
            <pc:sldMk cId="3243811275" sldId="279"/>
            <ac:spMk id="5" creationId="{F7D2EB99-4C7A-4469-8D98-7BAAD91A4201}"/>
          </ac:spMkLst>
        </pc:spChg>
        <pc:spChg chg="mod">
          <ac:chgData name="Rodica Caspirovschi" userId="cc2177eb5790e4b1" providerId="Windows Live" clId="Web-{DD970D58-3E3D-4349-AE64-8FF2ED7C6950}" dt="2021-04-21T13:11:35.451" v="98" actId="1076"/>
          <ac:spMkLst>
            <pc:docMk/>
            <pc:sldMk cId="3243811275" sldId="279"/>
            <ac:spMk id="6" creationId="{00CAE56A-E6FE-4251-9623-C8E7480423AB}"/>
          </ac:spMkLst>
        </pc:spChg>
        <pc:spChg chg="add mod">
          <ac:chgData name="Rodica Caspirovschi" userId="cc2177eb5790e4b1" providerId="Windows Live" clId="Web-{DD970D58-3E3D-4349-AE64-8FF2ED7C6950}" dt="2021-04-21T13:13:05.672" v="115" actId="20577"/>
          <ac:spMkLst>
            <pc:docMk/>
            <pc:sldMk cId="3243811275" sldId="279"/>
            <ac:spMk id="7" creationId="{55F62AD4-5E3A-42EE-AB7E-88542F10BE3C}"/>
          </ac:spMkLst>
        </pc:spChg>
        <pc:spChg chg="add mod">
          <ac:chgData name="Rodica Caspirovschi" userId="cc2177eb5790e4b1" providerId="Windows Live" clId="Web-{DD970D58-3E3D-4349-AE64-8FF2ED7C6950}" dt="2021-04-21T13:14:48.300" v="121" actId="1076"/>
          <ac:spMkLst>
            <pc:docMk/>
            <pc:sldMk cId="3243811275" sldId="279"/>
            <ac:spMk id="8" creationId="{98DC82E7-9B8F-43CD-A49B-380F02862ED6}"/>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13:35:53.550"/>
    </inkml:context>
    <inkml:brush xml:id="br0">
      <inkml:brushProperty name="width" value="0.1" units="cm"/>
      <inkml:brushProperty name="height" value="0.1" units="cm"/>
    </inkml:brush>
  </inkml:definitions>
  <inkml:trace contextRef="#ctx0" brushRef="#br0">17792 8087 16383 0 0,'0'22'0'0'0,"0"8"-16383"0"0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8:13:59.533"/>
    </inkml:context>
    <inkml:brush xml:id="br0">
      <inkml:brushProperty name="width" value="0.1" units="cm"/>
      <inkml:brushProperty name="height" value="0.1" units="cm"/>
    </inkml:brush>
  </inkml:definitions>
  <inkml:trace contextRef="#ctx0" brushRef="#br0">12821 4344 16383 0 0,'0'0'-16383'0'0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8:14:00.188"/>
    </inkml:context>
    <inkml:brush xml:id="br0">
      <inkml:brushProperty name="width" value="0.1" units="cm"/>
      <inkml:brushProperty name="height" value="0.1" units="cm"/>
    </inkml:brush>
  </inkml:definitions>
  <inkml:trace contextRef="#ctx0" brushRef="#br0">12790 4298 16383 0 0,'0'0'-16383'0'0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8:12:55.788"/>
    </inkml:context>
    <inkml:brush xml:id="br0">
      <inkml:brushProperty name="width" value="0.1" units="cm"/>
      <inkml:brushProperty name="height" value="0.1" units="cm"/>
      <inkml:brushProperty name="color" value="#E71224"/>
    </inkml:brush>
  </inkml:definitions>
  <inkml:trace contextRef="#ctx0" brushRef="#br0">14653 8255 16383 0 0,'0'0'-16383'0'0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0T10:47:39.593"/>
    </inkml:context>
    <inkml:brush xml:id="br0">
      <inkml:brushProperty name="width" value="0.1" units="cm"/>
      <inkml:brushProperty name="height" value="0.1" units="cm"/>
    </inkml:brush>
  </inkml:definitions>
  <inkml:trace contextRef="#ctx0" brushRef="#br0">15360 7168 16383 0 0,'0'0'-16383'0'0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0T10:47:39.594"/>
    </inkml:context>
    <inkml:brush xml:id="br0">
      <inkml:brushProperty name="width" value="0.1" units="cm"/>
      <inkml:brushProperty name="height" value="0.1" units="cm"/>
    </inkml:brush>
  </inkml:definitions>
  <inkml:trace contextRef="#ctx0" brushRef="#br0">15872 7936 16383 0 0,'0'0'-16383'0'0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13:00:47.124"/>
    </inkml:context>
    <inkml:brush xml:id="br0">
      <inkml:brushProperty name="width" value="0.1" units="cm"/>
      <inkml:brushProperty name="height" value="0.1" units="cm"/>
    </inkml:brush>
  </inkml:definitions>
  <inkml:trace contextRef="#ctx0" brushRef="#br0">8169 4051 16383 0 0,'-8'0'0'0'0,"-4"-9"0"0"0,1-14 0 0 0,-7-2 0 0 0,0-6 0 0 0,-5 1 0 0 0,0-3 0 0 0,-4 4 0 0 0,-6 7 0 0 0,-7 6 0 0 0,5-2 0 0 0,-2 1 0 0 0,-3 3 0 0 0,6-4 0 0 0,-9-1 0 0 0,-7 4 0 0 0,-2 4 0 0 0,-11 4 0 0 0,-11 4 0 0 0,-11 1 0 0 0,-9 2 0 0 0,3 0 0 0 0,9 1 0 0 0,9 10 0 0 0,8 2 0 0 0,7 9 0 0 0,13 11 0 0 0,5-1 0 0 0,2 4 0 0 0,-3-4 0 0 0,6 2 0 0 0,10 5 0 0 0,-1 5 0 0 0,5 5 0 0 0,6 4 0 0 0,-4 2 0 0 0,2 1 0 0 0,4 1 0 0 0,3 0 0 0 0,5 0 0 0 0,-7-9 0 0 0,0-4 0 0 0,-8-9 0 0 0,0-1 0 0 0,-5-6 0 0 0,-8-8 0 0 0,-6-7 0 0 0,-6 3 0 0 0,-3 0 0 0 0,-3-4 0 0 0,-1-3 0 0 0,-1-4 0 0 0,0-2 0 0 0,1-2 0 0 0,-1-1 0 0 0,10 9 0 0 0,3 3 0 0 0,0 0 0 0 0,-3-3 0 0 0,7 7 0 0 0,1 1 0 0 0,-4-3 0 0 0,-2-3 0 0 0,-4-4 0 0 0,-3 7 0 0 0,7 10 0 0 0,-7 10 0 0 0,-4 0 0 0 0,6 4 0 0 0,3 5 0 0 0,0-5 0 0 0,7 0 0 0 0,1 4 0 0 0,7 4 0 0 0,-1-5 0 0 0,4-1 0 0 0,7 3 0 0 0,-2-6 0 0 0,1 0 0 0 0,5 4 0 0 0,-4 4 0 0 0,1 4 0 0 0,3 3 0 0 0,4 3 0 0 0,4 1 0 0 0,3 1 0 0 0,2 0 0 0 0,1 0 0 0 0,1 1 0 0 0,-1-2 0 0 0,1 1 0 0 0,0 0 0 0 0,-1-1 0 0 0,9-10 0 0 0,3-2 0 0 0,-1 0 0 0 0,7-7 0 0 0,-9-10 0 0 0,-15-9 0 0 0,-14 1 0 0 0,-13-2 0 0 0,-10-4 0 0 0,-6-4 0 0 0,-3 5 0 0 0,-2 1 0 0 0,8 8 0 0 0,4-1 0 0 0,0-3 0 0 0,7 4 0 0 0,0-2 0 0 0,7 5 0 0 0,8 8 0 0 0,8 8 0 0 0,5 6 0 0 0,4 5 0 0 0,3 1 0 0 0,1 4 0 0 0,0-1 0 0 0,1 11 0 0 0,-1 3 0 0 0,-9 8 0 0 0,-3 0 0 0 0,0-3 0 0 0,2-5 0 0 0,3-6 0 0 0,2-3 0 0 0,2-4 0 0 0,1-1 0 0 0,1-1 0 0 0,9-1 0 0 0,12-9 0 0 0,2-3 0 0 0,-3 1 0 0 0,5 2 0 0 0,5-6 0 0 0,-1-1 0 0 0,3 2 0 0 0,-4 4 0 0 0,1-5 0 0 0,-3 0 0 0 0,-7 3 0 0 0,-6 12 0 0 0,-5 8 0 0 0,-5 2 0 0 0,-2 0 0 0 0,-2-2 0 0 0,-9-2 0 0 0,-11-2 0 0 0,-12-1 0 0 0,1-1 0 0 0,5-1 0 0 0,-1-9 0 0 0,4-4 0 0 0,-3 1 0 0 0,3 2 0 0 0,7 4 0 0 0,5 2 0 0 0,-4-8 0 0 0,1 8 0 0 0,3 14 0 0 0,3 6 0 0 0,4 0 0 0 0,2-3 0 0 0,2-3 0 0 0,1-3 0 0 0,1-3 0 0 0,-1-3 0 0 0,1 0 0 0 0,-1-1 0 0 0,1-1 0 0 0,8 1 0 0 0,11-10 0 0 0,3-3 0 0 0,-3 1 0 0 0,4-7 0 0 0,-2 0 0 0 0,4-7 0 0 0,6-8 0 0 0,-2 2 0 0 0,2-4 0 0 0,5-4 0 0 0,-4 3 0 0 0,-8 10 0 0 0,-8 8 0 0 0,-7 8 0 0 0,-5 6 0 0 0,-3 3 0 0 0,-3 3 0 0 0,0 0 0 0 0,8-8 0 0 0,3-4 0 0 0,9-9 0 0 0,1-1 0 0 0,5 3 0 0 0,-1 4 0 0 0,13 6 0 0 0,18 12 0 0 0,7 7 0 0 0,21 19 0 0 0,12 7 0 0 0,9 5 0 0 0,-6-4 0 0 0,-10-8 0 0 0,-3-10 0 0 0,2-8 0 0 0,-5-15 0 0 0,-8-18 0 0 0,-8-4 0 0 0,-7-7 0 0 0,-3-9 0 0 0,-4-6 0 0 0,-2-5 0 0 0,0-3 0 0 0,0-1 0 0 0,-9-11 0 0 0,-2-13 0 0 0,1-3 0 0 0,2 4 0 0 0,-6-3 0 0 0,0-8 0 0 0,2 2 0 0 0,-5-2 0 0 0,0-6 0 0 0,4-6 0 0 0,4 6 0 0 0,3 9 0 0 0,4 10 0 0 0,-7 18 0 0 0,-1 10 0 0 0,1 3 0 0 0,-7 10 0 0 0,0 1 0 0 0,3 7 0 0 0,4-1 0 0 0,-5 4 0 0 0,0-3 0 0 0,11 3 0 0 0,-2 6 0 0 0,0 7 0 0 0,1-6 0 0 0,-8 2 0 0 0,0-7 0 0 0,0 2 0 0 0,4-7 0 0 0,3 3 0 0 0,3-4 0 0 0,1-8 0 0 0,2-5 0 0 0,1-7 0 0 0,-9 6 0 0 0,-3 1 0 0 0,1-2 0 0 0,2-4 0 0 0,2-2 0 0 0,3-3 0 0 0,1-2 0 0 0,1 0 0 0 0,2-2 0 0 0,-1 1 0 0 0,1-1 0 0 0,0-9 0 0 0,0-13 0 0 0,8-11 0 0 0,3-11 0 0 0,8-6 0 0 0,10-5 0 0 0,-1 8 0 0 0,-13 3 0 0 0,-10-2 0 0 0,-6-2 0 0 0,-11-2 0 0 0,-4-2 0 0 0,-8-1 0 0 0,-9-2 0 0 0,1 9 0 0 0,-2 22 0 0 0,3 16 0 0 0,-1 18 0 0 0,-4 18 0 0 0,4 3 0 0 0,-1 8 0 0 0,4-4 0 0 0,8-7 0 0 0,-2 1 0 0 0,3 6 0 0 0,4-4 0 0 0,6 4 0 0 0,4-5 0 0 0,2 3 0 0 0,3-5 0 0 0,11 3 0 0 0,1-3 0 0 0,1-7 0 0 0,-3-7 0 0 0,6-5 0 0 0,9-4 0 0 0,9-3 0 0 0,-1-1 0 0 0,-6-1 0 0 0,-8-1 0 0 0,-7-9 0 0 0,-14-12 0 0 0,-7-2 0 0 0,-1 2 0 0 0,-9-2 0 0 0,0-9 0 0 0,-6-7 0 0 0,2-7 0 0 0,-5-4 0 0 0,-5-3 0 0 0,2-2 0 0 0,-1-1 0 0 0,-5 0 0 0 0,-5 1 0 0 0,-3-1 0 0 0,-3 1 0 0 0,-2 20 0 0 0,-1 26 0 0 0,8 13 0 0 0,11 8 0 0 0,12 2 0 0 0,0 7 0 0 0,3 2 0 0 0,5 7 0 0 0,5-2 0 0 0,3-5 0 0 0,3 3 0 0 0,1-2 0 0 0,-8 4 0 0 0,7-1 0 0 0,11 4 0 0 0,5-3 0 0 0,-1-6 0 0 0,-2-6 0 0 0,6-6 0 0 0,8-4 0 0 0,17-2 0 0 0,19-2 0 0 0,-1-1 0 0 0,7-1 0 0 0,-8 1 0 0 0,-15 0 0 0 0,-6 1 0 0 0,-9-1 0 0 0,-10 1 0 0 0,-17-10 0 0 0,-9-2 0 0 0,-3-10 0 0 0,-9-10 0 0 0,-11-10 0 0 0,-8-6 0 0 0,-6-6 0 0 0,3 7 0 0 0,0 21 0 0 0,8 16 0 0 0,8 17 0 0 0,9 9 0 0 0,7 11 0 0 0,4 0 0 0 0,4-3 0 0 0,10-7 0 0 0,4-5 0 0 0,-1-6 0 0 0,7-3 0 0 0,-1-3 0 0 0,6 0 0 0 0,-2-1 0 0 0,-13-10 0 0 0,0-3 0 0 0,-1 1 0 0 0,-11-7 0 0 0,-5 0 0 0 0,-1-6 0 0 0,0 1 0 0 0,3-13 0 0 0,1-11 0 0 0,1-7 0 0 0,-6-3 0 0 0,-3-1 0 0 0,2 0 0 0 0,-7 1 0 0 0,-9 0 0 0 0,0 1 0 0 0,-5-9 0 0 0,4 9 0 0 0,-2 2 0 0 0,-6 2 0 0 0,-5 0 0 0 0,5 1 0 0 0,-2-2 0 0 0,-1 0 0 0 0,-5 0 0 0 0,-2-1 0 0 0,-3 0 0 0 0,-2-1 0 0 0,-1 1 0 0 0,-1 0 0 0 0,9 9 0 0 0,3 3 0 0 0,0 0 0 0 0,6 7 0 0 0,1 0 0 0 0,-3-3 0 0 0,4-4 0 0 0,0-5 0 0 0,5-3 0 0 0,-2-2 0 0 0,-4-12 0 0 0,-5-3 0 0 0,3 0 0 0 0,0-8 0 0 0,5 10 0 0 0,-1-3 0 0 0,6 0 0 0 0,-3 3 0 0 0,-4 4 0 0 0,-6 2 0 0 0,-5 2 0 0 0,-4 3 0 0 0,-3-1 0 0 0,-10 1 0 0 0,-3 0 0 0 0,-9 0 0 0 0,-1 0 0 0 0,4 0 0 0 0,-4 0 0 0 0,-7 0 0 0 0,1-1 0 0 0,6 1 0 0 0,-3 10 0 0 0,4-7 0 0 0,-4 5 0 0 0,-6 2 0 0 0,2-1 0 0 0,-3 8 0 0 0,-4 0 0 0 0,-6-3 0 0 0,-3 7 0 0 0,-4-1 0 0 0,8-4 0 0 0,1 4 0 0 0,-2 10 0 0 0,-1-2 0 0 0,6-5 0 0 0,9-5 0 0 0,10-8 0 0 0,7-5 0 0 0,7-3 0 0 0,3-2 0 0 0,1-1 0 0 0,2-1 0 0 0,0 0 0 0 0,0 1 0 0 0,-1 0 0 0 0,0 0 0 0 0,-1 1 0 0 0,0 0 0 0 0,-8-1 0 0 0,-13-9 0 0 0,-10-13 0 0 0,-9-11 0 0 0,-7-2 0 0 0,-13-3 0 0 0,-4-3 0 0 0,-9-7 0 0 0,-19-3 0 0 0,-2 16 0 0 0,7 5 0 0 0,-1 7 0 0 0,-1 18 0 0 0,-4 9 0 0 0,-4 16 0 0 0,16 2 0 0 0,12 8 0 0 0,9 8 0 0 0,6 8 0 0 0,4 5 0 0 0,10-5 0 0 0,12-11 0 0 0,10-11 0 0 0,9-10 0 0 0,6-16 0 0 0,3-18 0 0 0,2-5 0 0 0,0 2 0 0 0,0 4 0 0 0,0 8 0 0 0,-1 3 0 0 0,0 4 0 0 0,-9 13 0 0 0,-4 4 0 0 0,1 1 0 0 0,-7 7 0 0 0,-8 0 0 0 0,-10 7 0 0 0,-6 7 0 0 0,-6-1 0 0 0,-2 3 0 0 0,-3 5 0 0 0,0 4 0 0 0,0-4 0 0 0,0-1 0 0 0,1 3 0 0 0,0 4 0 0 0,0 3 0 0 0,0 2 0 0 0,1 3 0 0 0,0 1 0 0 0,0 0 0 0 0,-1 1 0 0 0,1 9 0 0 0,0 4 0 0 0,-1 8 0 0 0,1 1 0 0 0,0-4 0 0 0,-1-5 0 0 0,1-5 0 0 0,0-3 0 0 0,-1-4 0 0 0,10-11 0 0 0,2-5 0 0 0,0-8 0 0 0,-3-2 0 0 0,-2-5 0 0 0,-2-18 0 0 0,-11-9 0 0 0,-4-16 0 0 0,-9-14 0 0 0,-10-11 0 0 0,-9 0 0 0 0,3 8 0 0 0,7 9 0 0 0,8 10 0 0 0,8 5 0 0 0,6 6 0 0 0,4 12 0 0 0,12 4 0 0 0,3 10 0 0 0,1 11 0 0 0,-3 8 0 0 0,-3 8 0 0 0,-2 3 0 0 0,-3 4 0 0 0,-1 1 0 0 0,-1 0 0 0 0,-1 0 0 0 0,-10-1 0 0 0,-1 0 0 0 0,0 0 0 0 0,2-1 0 0 0,4 0 0 0 0,1 10 0 0 0,-6 2 0 0 0,-2 0 0 0 0,10 8 0 0 0,6 9 0 0 0,2 0 0 0 0,9 5 0 0 0,2-4 0 0 0,-2-6 0 0 0,-3-8 0 0 0,5 3 0 0 0,0 8 0 0 0,-3 0 0 0 0,5 3 0 0 0,-1 8 0 0 0,-3 6 0 0 0,-4-4 0 0 0,5 1 0 0 0,9 3 0 0 0,-1-6 0 0 0,-3-10 0 0 0,3 0 0 0 0,-2-4 0 0 0,4 3 0 0 0,-3-3 0 0 0,4 4 0 0 0,-2-3 0 0 0,-6-6 0 0 0,-6-5 0 0 0,4 3 0 0 0,-1 0 0 0 0,-3-3 0 0 0,5-5-16383 0 0</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4/21/2021</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095127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4/21/2021</a:t>
            </a:fld>
            <a:endParaRPr lang="en-US"/>
          </a:p>
        </p:txBody>
      </p:sp>
      <p:sp>
        <p:nvSpPr>
          <p:cNvPr id="6" name="Footer Placeholder 5"/>
          <p:cNvSpPr>
            <a:spLocks noGrp="1"/>
          </p:cNvSpPr>
          <p:nvPr>
            <p:ph type="ftr" sz="quarter" idx="11"/>
          </p:nvPr>
        </p:nvSpPr>
        <p:spPr/>
        <p:txBody>
          <a:bodyPr/>
          <a:lstStyle/>
          <a:p>
            <a:r>
              <a:rPr lang="en-US"/>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11157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4/21/2021</a:t>
            </a:fld>
            <a:endParaRPr lang="en-US"/>
          </a:p>
        </p:txBody>
      </p:sp>
      <p:sp>
        <p:nvSpPr>
          <p:cNvPr id="5" name="Footer Placeholder 4"/>
          <p:cNvSpPr>
            <a:spLocks noGrp="1"/>
          </p:cNvSpPr>
          <p:nvPr>
            <p:ph type="ftr" sz="quarter" idx="11"/>
          </p:nvPr>
        </p:nvSpPr>
        <p:spPr/>
        <p:txBody>
          <a:bodyPr/>
          <a:lstStyle/>
          <a:p>
            <a:r>
              <a:rPr lang="en-US"/>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4273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4/21/2021</a:t>
            </a:fld>
            <a:endParaRPr lang="en-US"/>
          </a:p>
        </p:txBody>
      </p:sp>
      <p:sp>
        <p:nvSpPr>
          <p:cNvPr id="5" name="Footer Placeholder 4"/>
          <p:cNvSpPr>
            <a:spLocks noGrp="1"/>
          </p:cNvSpPr>
          <p:nvPr>
            <p:ph type="ftr" sz="quarter" idx="11"/>
          </p:nvPr>
        </p:nvSpPr>
        <p:spPr/>
        <p:txBody>
          <a:bodyPr/>
          <a:lstStyle/>
          <a:p>
            <a:r>
              <a:rPr lang="en-US"/>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6614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4/21/2021</a:t>
            </a:fld>
            <a:endParaRPr lang="en-US"/>
          </a:p>
        </p:txBody>
      </p:sp>
      <p:sp>
        <p:nvSpPr>
          <p:cNvPr id="5" name="Footer Placeholder 4"/>
          <p:cNvSpPr>
            <a:spLocks noGrp="1"/>
          </p:cNvSpPr>
          <p:nvPr>
            <p:ph type="ftr" sz="quarter" idx="11"/>
          </p:nvPr>
        </p:nvSpPr>
        <p:spPr/>
        <p:txBody>
          <a:bodyPr/>
          <a:lstStyle/>
          <a:p>
            <a:r>
              <a:rPr lang="en-US"/>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63576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4/21/2021</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208022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4/21/2021</a:t>
            </a:fld>
            <a:endParaRPr lang="en-US"/>
          </a:p>
        </p:txBody>
      </p:sp>
      <p:sp>
        <p:nvSpPr>
          <p:cNvPr id="8" name="Footer Placeholder 7"/>
          <p:cNvSpPr>
            <a:spLocks noGrp="1"/>
          </p:cNvSpPr>
          <p:nvPr>
            <p:ph type="ftr" sz="quarter" idx="11"/>
          </p:nvPr>
        </p:nvSpPr>
        <p:spPr>
          <a:xfrm>
            <a:off x="561111" y="6391838"/>
            <a:ext cx="3644282" cy="304801"/>
          </a:xfrm>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04012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4/21/2021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72035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4/21/2021</a:t>
            </a:fld>
            <a:endParaRPr lang="en-US"/>
          </a:p>
        </p:txBody>
      </p:sp>
      <p:sp>
        <p:nvSpPr>
          <p:cNvPr id="5" name="Footer Placeholder 4"/>
          <p:cNvSpPr>
            <a:spLocks noGrp="1"/>
          </p:cNvSpPr>
          <p:nvPr>
            <p:ph type="ftr" sz="quarter" idx="11"/>
          </p:nvPr>
        </p:nvSpPr>
        <p:spPr/>
        <p:txBody>
          <a:bodyPr/>
          <a:lstStyle/>
          <a:p>
            <a:r>
              <a:rPr lang="en-US"/>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66811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9CA7B-DFD4-44B5-8C60-D14B8CD1FB59}" type="datetimeFigureOut">
              <a:rPr lang="en-US" dirty="0"/>
              <a:t>4/21/2021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55968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4/21/2021</a:t>
            </a:fld>
            <a:endParaRPr lang="en-US"/>
          </a:p>
        </p:txBody>
      </p:sp>
      <p:sp>
        <p:nvSpPr>
          <p:cNvPr id="5" name="Footer Placeholder 4"/>
          <p:cNvSpPr>
            <a:spLocks noGrp="1"/>
          </p:cNvSpPr>
          <p:nvPr>
            <p:ph type="ftr" sz="quarter" idx="11"/>
          </p:nvPr>
        </p:nvSpPr>
        <p:spPr/>
        <p:txBody>
          <a:bodyPr/>
          <a:lstStyle/>
          <a:p>
            <a:r>
              <a:rPr lang="en-US"/>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32286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DB8791-F1B0-41E7-B7FD-A781E65C4266}" type="datetimeFigureOut">
              <a:rPr lang="en-US" dirty="0"/>
              <a:t>4/21/2021</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407437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DD63B2-E120-4ED8-B27B-C685F510A5FE}" type="datetimeFigureOut">
              <a:rPr lang="en-US" dirty="0"/>
              <a:t>4/21/2021</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42126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p>
            <a:fld id="{7AA18ACC-A947-437B-A130-35BD54FDF1E9}" type="datetimeFigureOut">
              <a:rPr lang="en-US" dirty="0"/>
              <a:t>4/21/2021</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45278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4/21/2021</a:t>
            </a:fld>
            <a:endParaRPr lang="en-US"/>
          </a:p>
        </p:txBody>
      </p:sp>
      <p:sp>
        <p:nvSpPr>
          <p:cNvPr id="3" name="Footer Placeholder 2"/>
          <p:cNvSpPr>
            <a:spLocks noGrp="1"/>
          </p:cNvSpPr>
          <p:nvPr>
            <p:ph type="ftr" sz="quarter" idx="11"/>
          </p:nvPr>
        </p:nvSpPr>
        <p:spPr/>
        <p:txBody>
          <a:bodyPr/>
          <a:lstStyle/>
          <a:p>
            <a:r>
              <a:rPr lang="en-US"/>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24750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4/21/2021</a:t>
            </a:fld>
            <a:endParaRPr lang="en-US"/>
          </a:p>
        </p:txBody>
      </p:sp>
      <p:sp>
        <p:nvSpPr>
          <p:cNvPr id="6" name="Footer Placeholder 5"/>
          <p:cNvSpPr>
            <a:spLocks noGrp="1"/>
          </p:cNvSpPr>
          <p:nvPr>
            <p:ph type="ftr" sz="quarter" idx="11"/>
          </p:nvPr>
        </p:nvSpPr>
        <p:spPr/>
        <p:txBody>
          <a:bodyPr/>
          <a:lstStyle/>
          <a:p>
            <a:r>
              <a:rPr lang="en-US"/>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2640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endParaRPr lang="en-US"/>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4/21/2021</a:t>
            </a:fld>
            <a:endParaRPr lang="en-US"/>
          </a:p>
        </p:txBody>
      </p:sp>
      <p:sp>
        <p:nvSpPr>
          <p:cNvPr id="6" name="Footer Placeholder 5"/>
          <p:cNvSpPr>
            <a:spLocks noGrp="1"/>
          </p:cNvSpPr>
          <p:nvPr>
            <p:ph type="ftr" sz="quarter" idx="11"/>
          </p:nvPr>
        </p:nvSpPr>
        <p:spPr/>
        <p:txBody>
          <a:bodyPr/>
          <a:lstStyle/>
          <a:p>
            <a:r>
              <a:rPr lang="en-US"/>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004498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4/21/2021</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39229823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customXml" Target="../ink/ink6.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customXml" Target="../ink/ink5.xml"/><Relationship Id="rId4" Type="http://schemas.openxmlformats.org/officeDocument/2006/relationships/hyperlink" Target="https://singanewsongpoetry.blogspot.com/2012/03/backgrounds.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customXml" Target="../ink/ink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2.xml"/><Relationship Id="rId1" Type="http://schemas.openxmlformats.org/officeDocument/2006/relationships/slideLayout" Target="../slideLayouts/slideLayout2.xml"/><Relationship Id="rId4" Type="http://schemas.openxmlformats.org/officeDocument/2006/relationships/customXml" Target="../ink/ink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8">
            <a:extLst>
              <a:ext uri="{FF2B5EF4-FFF2-40B4-BE49-F238E27FC236}">
                <a16:creationId xmlns:a16="http://schemas.microsoft.com/office/drawing/2014/main" id="{260EE1B3-DDB2-44D7-943C-63D9CEF2735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072909CE-AD29-4CE7-A9A7-05D21672CC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Freeform 5">
              <a:extLst>
                <a:ext uri="{FF2B5EF4-FFF2-40B4-BE49-F238E27FC236}">
                  <a16:creationId xmlns:a16="http://schemas.microsoft.com/office/drawing/2014/main" id="{B8DBF1C0-B8F1-4AAC-8704-256BA0E9D63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4" name="Picture 3" descr="Green neon colored fibers">
            <a:extLst>
              <a:ext uri="{FF2B5EF4-FFF2-40B4-BE49-F238E27FC236}">
                <a16:creationId xmlns:a16="http://schemas.microsoft.com/office/drawing/2014/main" id="{28D35FE8-337E-4F88-BDA7-1836E9342929}"/>
              </a:ext>
            </a:extLst>
          </p:cNvPr>
          <p:cNvPicPr>
            <a:picLocks noChangeAspect="1"/>
          </p:cNvPicPr>
          <p:nvPr/>
        </p:nvPicPr>
        <p:blipFill rotWithShape="1">
          <a:blip r:embed="rId3">
            <a:duotone>
              <a:prstClr val="black"/>
              <a:schemeClr val="accent5">
                <a:tint val="45000"/>
                <a:satMod val="400000"/>
              </a:schemeClr>
            </a:duotone>
            <a:alphaModFix amt="25000"/>
          </a:blip>
          <a:srcRect l="9091" t="28417" r="-1" b="-1"/>
          <a:stretch/>
        </p:blipFill>
        <p:spPr>
          <a:xfrm>
            <a:off x="505448" y="298036"/>
            <a:ext cx="11243734" cy="5909733"/>
          </a:xfrm>
          <a:prstGeom prst="rect">
            <a:avLst/>
          </a:prstGeom>
        </p:spPr>
      </p:pic>
      <p:sp>
        <p:nvSpPr>
          <p:cNvPr id="2" name="Title 1"/>
          <p:cNvSpPr>
            <a:spLocks noGrp="1"/>
          </p:cNvSpPr>
          <p:nvPr>
            <p:ph type="ctrTitle"/>
          </p:nvPr>
        </p:nvSpPr>
        <p:spPr>
          <a:xfrm>
            <a:off x="1686916" y="1294601"/>
            <a:ext cx="8827245" cy="2677648"/>
          </a:xfrm>
        </p:spPr>
        <p:txBody>
          <a:bodyPr>
            <a:normAutofit/>
          </a:bodyPr>
          <a:lstStyle/>
          <a:p>
            <a:r>
              <a:rPr lang="en-US" b="1"/>
              <a:t> 6 Laws Around the World</a:t>
            </a:r>
          </a:p>
        </p:txBody>
      </p:sp>
      <p:sp>
        <p:nvSpPr>
          <p:cNvPr id="8" name="Rectangle 12">
            <a:extLst>
              <a:ext uri="{FF2B5EF4-FFF2-40B4-BE49-F238E27FC236}">
                <a16:creationId xmlns:a16="http://schemas.microsoft.com/office/drawing/2014/main" id="{B70F7E59-C971-4F55-8E3A-1E583B65FC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79A8D223-C73B-4D3A-BBF6-97B5A59B2D2D}"/>
              </a:ext>
            </a:extLst>
          </p:cNvPr>
          <p:cNvSpPr txBox="1"/>
          <p:nvPr/>
        </p:nvSpPr>
        <p:spPr>
          <a:xfrm>
            <a:off x="8405004" y="4810666"/>
            <a:ext cx="307387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l-GR">
              <a:solidFill>
                <a:schemeClr val="bg1"/>
              </a:solidFill>
            </a:endParaRPr>
          </a:p>
        </p:txBody>
      </p:sp>
      <mc:AlternateContent xmlns:mc="http://schemas.openxmlformats.org/markup-compatibility/2006" xmlns:p14="http://schemas.microsoft.com/office/powerpoint/2010/main">
        <mc:Choice Requires="p14">
          <p:contentPart p14:bwMode="auto" r:id="rId4">
            <p14:nvContentPartPr>
              <p14:cNvPr id="5" name="Γραφή 4">
                <a:extLst>
                  <a:ext uri="{FF2B5EF4-FFF2-40B4-BE49-F238E27FC236}">
                    <a16:creationId xmlns:a16="http://schemas.microsoft.com/office/drawing/2014/main" id="{45B03C0E-EAE8-45B0-AD9F-FE53E85E66B2}"/>
                  </a:ext>
                </a:extLst>
              </p14:cNvPr>
              <p14:cNvContentPartPr/>
              <p14:nvPr/>
            </p14:nvContentPartPr>
            <p14:xfrm>
              <a:off x="9914466" y="5651500"/>
              <a:ext cx="19050" cy="19050"/>
            </p14:xfrm>
          </p:contentPart>
        </mc:Choice>
        <mc:Fallback xmlns="">
          <p:pic>
            <p:nvPicPr>
              <p:cNvPr id="5" name="Γραφή 4">
                <a:extLst>
                  <a:ext uri="{FF2B5EF4-FFF2-40B4-BE49-F238E27FC236}">
                    <a16:creationId xmlns:a16="http://schemas.microsoft.com/office/drawing/2014/main" id="{45B03C0E-EAE8-45B0-AD9F-FE53E85E66B2}"/>
                  </a:ext>
                </a:extLst>
              </p:cNvPr>
              <p:cNvPicPr/>
              <p:nvPr/>
            </p:nvPicPr>
            <p:blipFill>
              <a:blip r:embed="rId5"/>
              <a:stretch>
                <a:fillRect/>
              </a:stretch>
            </p:blipFill>
            <p:spPr>
              <a:xfrm>
                <a:off x="8961966" y="5603875"/>
                <a:ext cx="1905000" cy="113348"/>
              </a:xfrm>
              <a:prstGeom prst="rect">
                <a:avLst/>
              </a:prstGeom>
            </p:spPr>
          </p:pic>
        </mc:Fallback>
      </mc:AlternateContent>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8EC9E0-790E-4A5C-BD70-B78F18028037}"/>
              </a:ext>
            </a:extLst>
          </p:cNvPr>
          <p:cNvSpPr>
            <a:spLocks noGrp="1"/>
          </p:cNvSpPr>
          <p:nvPr>
            <p:ph type="title"/>
          </p:nvPr>
        </p:nvSpPr>
        <p:spPr/>
        <p:txBody>
          <a:bodyPr/>
          <a:lstStyle/>
          <a:p>
            <a:r>
              <a:rPr lang="el-GR" b="1" err="1"/>
              <a:t>It's</a:t>
            </a:r>
            <a:r>
              <a:rPr lang="el-GR" b="1"/>
              <a:t> </a:t>
            </a:r>
            <a:r>
              <a:rPr lang="el-GR" b="1" err="1"/>
              <a:t>Illegal</a:t>
            </a:r>
            <a:r>
              <a:rPr lang="el-GR" b="1"/>
              <a:t> </a:t>
            </a:r>
            <a:r>
              <a:rPr lang="el-GR" b="1" err="1"/>
              <a:t>to</a:t>
            </a:r>
            <a:r>
              <a:rPr lang="el-GR" b="1"/>
              <a:t> </a:t>
            </a:r>
            <a:r>
              <a:rPr lang="el-GR" b="1" err="1"/>
              <a:t>Wear</a:t>
            </a:r>
            <a:r>
              <a:rPr lang="el-GR" b="1"/>
              <a:t> High </a:t>
            </a:r>
            <a:r>
              <a:rPr lang="el-GR" b="1" err="1"/>
              <a:t>Heels</a:t>
            </a:r>
            <a:r>
              <a:rPr lang="el-GR" b="1"/>
              <a:t> </a:t>
            </a:r>
            <a:r>
              <a:rPr lang="el-GR" b="1" err="1"/>
              <a:t>to</a:t>
            </a:r>
            <a:r>
              <a:rPr lang="el-GR" b="1"/>
              <a:t> the </a:t>
            </a:r>
            <a:r>
              <a:rPr lang="el-GR" b="1" err="1"/>
              <a:t>Acropolis</a:t>
            </a:r>
            <a:endParaRPr lang="el-GR" b="1"/>
          </a:p>
        </p:txBody>
      </p:sp>
      <p:sp>
        <p:nvSpPr>
          <p:cNvPr id="3" name="Θέση περιεχομένου 2">
            <a:extLst>
              <a:ext uri="{FF2B5EF4-FFF2-40B4-BE49-F238E27FC236}">
                <a16:creationId xmlns:a16="http://schemas.microsoft.com/office/drawing/2014/main" id="{F339856D-1506-43CC-B52C-540D55CBD72A}"/>
              </a:ext>
            </a:extLst>
          </p:cNvPr>
          <p:cNvSpPr>
            <a:spLocks noGrp="1"/>
          </p:cNvSpPr>
          <p:nvPr>
            <p:ph idx="1"/>
          </p:nvPr>
        </p:nvSpPr>
        <p:spPr>
          <a:xfrm>
            <a:off x="1039935" y="2531613"/>
            <a:ext cx="8825659" cy="3703847"/>
          </a:xfrm>
        </p:spPr>
        <p:txBody>
          <a:bodyPr vert="horz" lIns="91440" tIns="45720" rIns="91440" bIns="45720" rtlCol="0" anchor="t">
            <a:noAutofit/>
          </a:bodyPr>
          <a:lstStyle/>
          <a:p>
            <a:r>
              <a:rPr lang="el-GR" sz="2400" b="1" err="1">
                <a:solidFill>
                  <a:schemeClr val="tx1"/>
                </a:solidFill>
                <a:ea typeface="+mn-lt"/>
                <a:cs typeface="+mn-lt"/>
              </a:rPr>
              <a:t>When</a:t>
            </a:r>
            <a:r>
              <a:rPr lang="el-GR" sz="2400" b="1">
                <a:solidFill>
                  <a:schemeClr val="tx1"/>
                </a:solidFill>
                <a:ea typeface="+mn-lt"/>
                <a:cs typeface="+mn-lt"/>
              </a:rPr>
              <a:t> </a:t>
            </a:r>
            <a:r>
              <a:rPr lang="el-GR" sz="2400" b="1" err="1">
                <a:solidFill>
                  <a:schemeClr val="tx1"/>
                </a:solidFill>
                <a:ea typeface="+mn-lt"/>
                <a:cs typeface="+mn-lt"/>
              </a:rPr>
              <a:t>packing</a:t>
            </a:r>
            <a:r>
              <a:rPr lang="el-GR" sz="2400" b="1">
                <a:solidFill>
                  <a:schemeClr val="tx1"/>
                </a:solidFill>
                <a:ea typeface="+mn-lt"/>
                <a:cs typeface="+mn-lt"/>
              </a:rPr>
              <a:t> for a </a:t>
            </a:r>
            <a:r>
              <a:rPr lang="el-GR" sz="2400" b="1" err="1">
                <a:solidFill>
                  <a:schemeClr val="tx1"/>
                </a:solidFill>
                <a:ea typeface="+mn-lt"/>
                <a:cs typeface="+mn-lt"/>
              </a:rPr>
              <a:t>trip</a:t>
            </a:r>
            <a:r>
              <a:rPr lang="el-GR" sz="2400" b="1">
                <a:solidFill>
                  <a:schemeClr val="tx1"/>
                </a:solidFill>
                <a:ea typeface="+mn-lt"/>
                <a:cs typeface="+mn-lt"/>
              </a:rPr>
              <a:t> </a:t>
            </a:r>
            <a:r>
              <a:rPr lang="el-GR" sz="2400" b="1" err="1">
                <a:solidFill>
                  <a:schemeClr val="tx1"/>
                </a:solidFill>
                <a:ea typeface="+mn-lt"/>
                <a:cs typeface="+mn-lt"/>
              </a:rPr>
              <a:t>to</a:t>
            </a:r>
            <a:r>
              <a:rPr lang="el-GR" sz="2400" b="1">
                <a:solidFill>
                  <a:schemeClr val="tx1"/>
                </a:solidFill>
                <a:ea typeface="+mn-lt"/>
                <a:cs typeface="+mn-lt"/>
              </a:rPr>
              <a:t> </a:t>
            </a:r>
            <a:r>
              <a:rPr lang="el-GR" sz="2400" b="1" err="1">
                <a:solidFill>
                  <a:schemeClr val="tx1"/>
                </a:solidFill>
                <a:ea typeface="+mn-lt"/>
                <a:cs typeface="+mn-lt"/>
              </a:rPr>
              <a:t>Greece</a:t>
            </a:r>
            <a:r>
              <a:rPr lang="el-GR" sz="2400" b="1">
                <a:solidFill>
                  <a:schemeClr val="tx1"/>
                </a:solidFill>
                <a:ea typeface="+mn-lt"/>
                <a:cs typeface="+mn-lt"/>
              </a:rPr>
              <a:t>, </a:t>
            </a:r>
            <a:r>
              <a:rPr lang="el-GR" sz="2400" b="1" err="1">
                <a:solidFill>
                  <a:schemeClr val="tx1"/>
                </a:solidFill>
                <a:ea typeface="+mn-lt"/>
                <a:cs typeface="+mn-lt"/>
              </a:rPr>
              <a:t>make</a:t>
            </a:r>
            <a:r>
              <a:rPr lang="el-GR" sz="2400" b="1">
                <a:solidFill>
                  <a:schemeClr val="tx1"/>
                </a:solidFill>
                <a:ea typeface="+mn-lt"/>
                <a:cs typeface="+mn-lt"/>
              </a:rPr>
              <a:t> </a:t>
            </a:r>
            <a:r>
              <a:rPr lang="el-GR" sz="2400" b="1" err="1">
                <a:solidFill>
                  <a:schemeClr val="tx1"/>
                </a:solidFill>
                <a:ea typeface="+mn-lt"/>
                <a:cs typeface="+mn-lt"/>
              </a:rPr>
              <a:t>sure</a:t>
            </a:r>
            <a:r>
              <a:rPr lang="el-GR" sz="2400" b="1">
                <a:solidFill>
                  <a:schemeClr val="tx1"/>
                </a:solidFill>
                <a:ea typeface="+mn-lt"/>
                <a:cs typeface="+mn-lt"/>
              </a:rPr>
              <a:t> </a:t>
            </a:r>
            <a:r>
              <a:rPr lang="el-GR" sz="2400" b="1" err="1">
                <a:solidFill>
                  <a:schemeClr val="tx1"/>
                </a:solidFill>
                <a:ea typeface="+mn-lt"/>
                <a:cs typeface="+mn-lt"/>
              </a:rPr>
              <a:t>you</a:t>
            </a:r>
            <a:r>
              <a:rPr lang="el-GR" sz="2400" b="1">
                <a:solidFill>
                  <a:schemeClr val="tx1"/>
                </a:solidFill>
                <a:ea typeface="+mn-lt"/>
                <a:cs typeface="+mn-lt"/>
              </a:rPr>
              <a:t> </a:t>
            </a:r>
            <a:r>
              <a:rPr lang="el-GR" sz="2400" b="1" err="1">
                <a:solidFill>
                  <a:schemeClr val="tx1"/>
                </a:solidFill>
                <a:ea typeface="+mn-lt"/>
                <a:cs typeface="+mn-lt"/>
              </a:rPr>
              <a:t>have</a:t>
            </a:r>
            <a:r>
              <a:rPr lang="el-GR" sz="2400" b="1">
                <a:solidFill>
                  <a:schemeClr val="tx1"/>
                </a:solidFill>
                <a:ea typeface="+mn-lt"/>
                <a:cs typeface="+mn-lt"/>
              </a:rPr>
              <a:t> the </a:t>
            </a:r>
            <a:r>
              <a:rPr lang="el-GR" sz="2400" b="1" err="1">
                <a:solidFill>
                  <a:schemeClr val="tx1"/>
                </a:solidFill>
                <a:ea typeface="+mn-lt"/>
                <a:cs typeface="+mn-lt"/>
              </a:rPr>
              <a:t>right</a:t>
            </a:r>
            <a:r>
              <a:rPr lang="el-GR" sz="2400" b="1">
                <a:solidFill>
                  <a:schemeClr val="tx1"/>
                </a:solidFill>
                <a:ea typeface="+mn-lt"/>
                <a:cs typeface="+mn-lt"/>
              </a:rPr>
              <a:t> </a:t>
            </a:r>
            <a:r>
              <a:rPr lang="el-GR" sz="2400" b="1" err="1">
                <a:solidFill>
                  <a:schemeClr val="tx1"/>
                </a:solidFill>
                <a:ea typeface="+mn-lt"/>
                <a:cs typeface="+mn-lt"/>
              </a:rPr>
              <a:t>shoes</a:t>
            </a:r>
            <a:r>
              <a:rPr lang="el-GR" sz="2400" b="1">
                <a:solidFill>
                  <a:schemeClr val="tx1"/>
                </a:solidFill>
                <a:ea typeface="+mn-lt"/>
                <a:cs typeface="+mn-lt"/>
              </a:rPr>
              <a:t>. The </a:t>
            </a:r>
            <a:r>
              <a:rPr lang="el-GR" sz="2400" b="1" err="1">
                <a:solidFill>
                  <a:schemeClr val="tx1"/>
                </a:solidFill>
                <a:ea typeface="+mn-lt"/>
                <a:cs typeface="+mn-lt"/>
              </a:rPr>
              <a:t>country</a:t>
            </a:r>
            <a:r>
              <a:rPr lang="el-GR" sz="2400" b="1">
                <a:solidFill>
                  <a:schemeClr val="tx1"/>
                </a:solidFill>
                <a:ea typeface="+mn-lt"/>
                <a:cs typeface="+mn-lt"/>
              </a:rPr>
              <a:t> </a:t>
            </a:r>
            <a:r>
              <a:rPr lang="el-GR" sz="2400" b="1" err="1">
                <a:solidFill>
                  <a:schemeClr val="tx1"/>
                </a:solidFill>
                <a:ea typeface="+mn-lt"/>
                <a:cs typeface="+mn-lt"/>
              </a:rPr>
              <a:t>banned</a:t>
            </a:r>
            <a:r>
              <a:rPr lang="el-GR" sz="2400" b="1">
                <a:solidFill>
                  <a:schemeClr val="tx1"/>
                </a:solidFill>
                <a:ea typeface="+mn-lt"/>
                <a:cs typeface="+mn-lt"/>
              </a:rPr>
              <a:t> </a:t>
            </a:r>
            <a:r>
              <a:rPr lang="el-GR" sz="2400" b="1" err="1">
                <a:solidFill>
                  <a:schemeClr val="tx1"/>
                </a:solidFill>
                <a:ea typeface="+mn-lt"/>
                <a:cs typeface="+mn-lt"/>
              </a:rPr>
              <a:t>high</a:t>
            </a:r>
            <a:r>
              <a:rPr lang="el-GR" sz="2400" b="1">
                <a:solidFill>
                  <a:schemeClr val="tx1"/>
                </a:solidFill>
                <a:ea typeface="+mn-lt"/>
                <a:cs typeface="+mn-lt"/>
              </a:rPr>
              <a:t> </a:t>
            </a:r>
            <a:r>
              <a:rPr lang="el-GR" sz="2400" b="1" err="1">
                <a:solidFill>
                  <a:schemeClr val="tx1"/>
                </a:solidFill>
                <a:ea typeface="+mn-lt"/>
                <a:cs typeface="+mn-lt"/>
              </a:rPr>
              <a:t>heels</a:t>
            </a:r>
            <a:r>
              <a:rPr lang="el-GR" sz="2400" b="1">
                <a:solidFill>
                  <a:schemeClr val="tx1"/>
                </a:solidFill>
                <a:ea typeface="+mn-lt"/>
                <a:cs typeface="+mn-lt"/>
              </a:rPr>
              <a:t> </a:t>
            </a:r>
            <a:r>
              <a:rPr lang="el-GR" sz="2400" b="1" err="1">
                <a:solidFill>
                  <a:schemeClr val="tx1"/>
                </a:solidFill>
                <a:ea typeface="+mn-lt"/>
                <a:cs typeface="+mn-lt"/>
              </a:rPr>
              <a:t>at</a:t>
            </a:r>
            <a:r>
              <a:rPr lang="el-GR" sz="2400" b="1">
                <a:solidFill>
                  <a:schemeClr val="tx1"/>
                </a:solidFill>
                <a:ea typeface="+mn-lt"/>
                <a:cs typeface="+mn-lt"/>
              </a:rPr>
              <a:t> the </a:t>
            </a:r>
            <a:r>
              <a:rPr lang="el-GR" sz="2400" b="1" err="1">
                <a:solidFill>
                  <a:schemeClr val="tx1"/>
                </a:solidFill>
                <a:ea typeface="+mn-lt"/>
                <a:cs typeface="+mn-lt"/>
              </a:rPr>
              <a:t>Acropolis</a:t>
            </a:r>
            <a:r>
              <a:rPr lang="el-GR" sz="2400" b="1">
                <a:solidFill>
                  <a:schemeClr val="tx1"/>
                </a:solidFill>
                <a:ea typeface="+mn-lt"/>
                <a:cs typeface="+mn-lt"/>
              </a:rPr>
              <a:t> in 2009, </a:t>
            </a:r>
            <a:r>
              <a:rPr lang="el-GR" sz="2400" b="1" err="1">
                <a:solidFill>
                  <a:schemeClr val="tx1"/>
                </a:solidFill>
                <a:ea typeface="+mn-lt"/>
                <a:cs typeface="+mn-lt"/>
              </a:rPr>
              <a:t>so</a:t>
            </a:r>
            <a:r>
              <a:rPr lang="el-GR" sz="2400" b="1">
                <a:solidFill>
                  <a:schemeClr val="tx1"/>
                </a:solidFill>
                <a:ea typeface="+mn-lt"/>
                <a:cs typeface="+mn-lt"/>
              </a:rPr>
              <a:t> </a:t>
            </a:r>
            <a:r>
              <a:rPr lang="el-GR" sz="2400" b="1" err="1">
                <a:solidFill>
                  <a:schemeClr val="tx1"/>
                </a:solidFill>
                <a:ea typeface="+mn-lt"/>
                <a:cs typeface="+mn-lt"/>
              </a:rPr>
              <a:t>no</a:t>
            </a:r>
            <a:r>
              <a:rPr lang="el-GR" sz="2400" b="1">
                <a:solidFill>
                  <a:schemeClr val="tx1"/>
                </a:solidFill>
                <a:ea typeface="+mn-lt"/>
                <a:cs typeface="+mn-lt"/>
              </a:rPr>
              <a:t> </a:t>
            </a:r>
            <a:r>
              <a:rPr lang="el-GR" sz="2400" b="1" err="1">
                <a:solidFill>
                  <a:schemeClr val="tx1"/>
                </a:solidFill>
                <a:ea typeface="+mn-lt"/>
                <a:cs typeface="+mn-lt"/>
              </a:rPr>
              <a:t>stilettos</a:t>
            </a:r>
            <a:r>
              <a:rPr lang="el-GR" sz="2400" b="1">
                <a:solidFill>
                  <a:schemeClr val="tx1"/>
                </a:solidFill>
                <a:ea typeface="+mn-lt"/>
                <a:cs typeface="+mn-lt"/>
              </a:rPr>
              <a:t> </a:t>
            </a:r>
            <a:r>
              <a:rPr lang="el-GR" sz="2400" b="1" err="1">
                <a:solidFill>
                  <a:schemeClr val="tx1"/>
                </a:solidFill>
                <a:ea typeface="+mn-lt"/>
                <a:cs typeface="+mn-lt"/>
              </a:rPr>
              <a:t>at</a:t>
            </a:r>
            <a:r>
              <a:rPr lang="el-GR" sz="2400" b="1">
                <a:solidFill>
                  <a:schemeClr val="tx1"/>
                </a:solidFill>
                <a:ea typeface="+mn-lt"/>
                <a:cs typeface="+mn-lt"/>
              </a:rPr>
              <a:t> the </a:t>
            </a:r>
            <a:r>
              <a:rPr lang="el-GR" sz="2400" b="1" err="1">
                <a:solidFill>
                  <a:schemeClr val="tx1"/>
                </a:solidFill>
                <a:ea typeface="+mn-lt"/>
                <a:cs typeface="+mn-lt"/>
              </a:rPr>
              <a:t>Parthenon</a:t>
            </a:r>
            <a:r>
              <a:rPr lang="el-GR" sz="2400" b="1">
                <a:solidFill>
                  <a:schemeClr val="tx1"/>
                </a:solidFill>
                <a:ea typeface="+mn-lt"/>
                <a:cs typeface="+mn-lt"/>
              </a:rPr>
              <a:t>. </a:t>
            </a:r>
            <a:r>
              <a:rPr lang="el-GR" sz="2400" b="1" err="1">
                <a:solidFill>
                  <a:schemeClr val="tx1"/>
                </a:solidFill>
                <a:ea typeface="+mn-lt"/>
                <a:cs typeface="+mn-lt"/>
              </a:rPr>
              <a:t>Not</a:t>
            </a:r>
            <a:r>
              <a:rPr lang="el-GR" sz="2400" b="1">
                <a:solidFill>
                  <a:schemeClr val="tx1"/>
                </a:solidFill>
                <a:ea typeface="+mn-lt"/>
                <a:cs typeface="+mn-lt"/>
              </a:rPr>
              <a:t> </a:t>
            </a:r>
            <a:r>
              <a:rPr lang="el-GR" sz="2400" b="1" err="1">
                <a:solidFill>
                  <a:schemeClr val="tx1"/>
                </a:solidFill>
                <a:ea typeface="+mn-lt"/>
                <a:cs typeface="+mn-lt"/>
              </a:rPr>
              <a:t>sure</a:t>
            </a:r>
            <a:r>
              <a:rPr lang="el-GR" sz="2400" b="1">
                <a:solidFill>
                  <a:schemeClr val="tx1"/>
                </a:solidFill>
                <a:ea typeface="+mn-lt"/>
                <a:cs typeface="+mn-lt"/>
              </a:rPr>
              <a:t> </a:t>
            </a:r>
            <a:r>
              <a:rPr lang="el-GR" sz="2400" b="1" err="1">
                <a:solidFill>
                  <a:schemeClr val="tx1"/>
                </a:solidFill>
                <a:ea typeface="+mn-lt"/>
                <a:cs typeface="+mn-lt"/>
              </a:rPr>
              <a:t>why</a:t>
            </a:r>
            <a:r>
              <a:rPr lang="el-GR" sz="2400" b="1">
                <a:solidFill>
                  <a:schemeClr val="tx1"/>
                </a:solidFill>
                <a:ea typeface="+mn-lt"/>
                <a:cs typeface="+mn-lt"/>
              </a:rPr>
              <a:t> </a:t>
            </a:r>
            <a:r>
              <a:rPr lang="el-GR" sz="2400" b="1" err="1">
                <a:solidFill>
                  <a:schemeClr val="tx1"/>
                </a:solidFill>
                <a:ea typeface="+mn-lt"/>
                <a:cs typeface="+mn-lt"/>
              </a:rPr>
              <a:t>anyone</a:t>
            </a:r>
            <a:r>
              <a:rPr lang="el-GR" sz="2400" b="1">
                <a:solidFill>
                  <a:schemeClr val="tx1"/>
                </a:solidFill>
                <a:ea typeface="+mn-lt"/>
                <a:cs typeface="+mn-lt"/>
              </a:rPr>
              <a:t> </a:t>
            </a:r>
            <a:r>
              <a:rPr lang="el-GR" sz="2400" b="1" err="1">
                <a:solidFill>
                  <a:schemeClr val="tx1"/>
                </a:solidFill>
                <a:ea typeface="+mn-lt"/>
                <a:cs typeface="+mn-lt"/>
              </a:rPr>
              <a:t>would</a:t>
            </a:r>
            <a:r>
              <a:rPr lang="el-GR" sz="2400" b="1">
                <a:solidFill>
                  <a:schemeClr val="tx1"/>
                </a:solidFill>
                <a:ea typeface="+mn-lt"/>
                <a:cs typeface="+mn-lt"/>
              </a:rPr>
              <a:t> </a:t>
            </a:r>
            <a:r>
              <a:rPr lang="el-GR" sz="2400" b="1" err="1">
                <a:solidFill>
                  <a:schemeClr val="tx1"/>
                </a:solidFill>
                <a:ea typeface="+mn-lt"/>
                <a:cs typeface="+mn-lt"/>
              </a:rPr>
              <a:t>want</a:t>
            </a:r>
            <a:r>
              <a:rPr lang="el-GR" sz="2400" b="1">
                <a:solidFill>
                  <a:schemeClr val="tx1"/>
                </a:solidFill>
                <a:ea typeface="+mn-lt"/>
                <a:cs typeface="+mn-lt"/>
              </a:rPr>
              <a:t> </a:t>
            </a:r>
            <a:r>
              <a:rPr lang="el-GR" sz="2400" b="1" err="1">
                <a:solidFill>
                  <a:schemeClr val="tx1"/>
                </a:solidFill>
                <a:ea typeface="+mn-lt"/>
                <a:cs typeface="+mn-lt"/>
              </a:rPr>
              <a:t>to</a:t>
            </a:r>
            <a:r>
              <a:rPr lang="el-GR" sz="2400" b="1">
                <a:solidFill>
                  <a:schemeClr val="tx1"/>
                </a:solidFill>
                <a:ea typeface="+mn-lt"/>
                <a:cs typeface="+mn-lt"/>
              </a:rPr>
              <a:t> </a:t>
            </a:r>
            <a:r>
              <a:rPr lang="el-GR" sz="2400" b="1" err="1">
                <a:solidFill>
                  <a:schemeClr val="tx1"/>
                </a:solidFill>
                <a:ea typeface="+mn-lt"/>
                <a:cs typeface="+mn-lt"/>
              </a:rPr>
              <a:t>make</a:t>
            </a:r>
            <a:r>
              <a:rPr lang="el-GR" sz="2400" b="1">
                <a:solidFill>
                  <a:schemeClr val="tx1"/>
                </a:solidFill>
                <a:ea typeface="+mn-lt"/>
                <a:cs typeface="+mn-lt"/>
              </a:rPr>
              <a:t> a </a:t>
            </a:r>
            <a:r>
              <a:rPr lang="el-GR" sz="2400" b="1" err="1">
                <a:solidFill>
                  <a:schemeClr val="tx1"/>
                </a:solidFill>
                <a:ea typeface="+mn-lt"/>
                <a:cs typeface="+mn-lt"/>
              </a:rPr>
              <a:t>trek</a:t>
            </a:r>
            <a:r>
              <a:rPr lang="el-GR" sz="2400" b="1">
                <a:solidFill>
                  <a:schemeClr val="tx1"/>
                </a:solidFill>
                <a:ea typeface="+mn-lt"/>
                <a:cs typeface="+mn-lt"/>
              </a:rPr>
              <a:t> </a:t>
            </a:r>
            <a:r>
              <a:rPr lang="el-GR" sz="2400" b="1" err="1">
                <a:solidFill>
                  <a:schemeClr val="tx1"/>
                </a:solidFill>
                <a:ea typeface="+mn-lt"/>
                <a:cs typeface="+mn-lt"/>
              </a:rPr>
              <a:t>around</a:t>
            </a:r>
            <a:r>
              <a:rPr lang="el-GR" sz="2400" b="1">
                <a:solidFill>
                  <a:schemeClr val="tx1"/>
                </a:solidFill>
                <a:ea typeface="+mn-lt"/>
                <a:cs typeface="+mn-lt"/>
              </a:rPr>
              <a:t> the </a:t>
            </a:r>
            <a:r>
              <a:rPr lang="el-GR" sz="2400" b="1" err="1">
                <a:solidFill>
                  <a:schemeClr val="tx1"/>
                </a:solidFill>
                <a:ea typeface="+mn-lt"/>
                <a:cs typeface="+mn-lt"/>
              </a:rPr>
              <a:t>ruins</a:t>
            </a:r>
            <a:r>
              <a:rPr lang="el-GR" sz="2400" b="1">
                <a:solidFill>
                  <a:schemeClr val="tx1"/>
                </a:solidFill>
                <a:ea typeface="+mn-lt"/>
                <a:cs typeface="+mn-lt"/>
              </a:rPr>
              <a:t> and </a:t>
            </a:r>
            <a:r>
              <a:rPr lang="el-GR" sz="2400" b="1" err="1">
                <a:solidFill>
                  <a:schemeClr val="tx1"/>
                </a:solidFill>
                <a:ea typeface="+mn-lt"/>
                <a:cs typeface="+mn-lt"/>
              </a:rPr>
              <a:t>dirt</a:t>
            </a:r>
            <a:r>
              <a:rPr lang="el-GR" sz="2400" b="1">
                <a:solidFill>
                  <a:schemeClr val="tx1"/>
                </a:solidFill>
                <a:ea typeface="+mn-lt"/>
                <a:cs typeface="+mn-lt"/>
              </a:rPr>
              <a:t> in </a:t>
            </a:r>
            <a:r>
              <a:rPr lang="el-GR" sz="2400" b="1" err="1">
                <a:solidFill>
                  <a:schemeClr val="tx1"/>
                </a:solidFill>
                <a:ea typeface="+mn-lt"/>
                <a:cs typeface="+mn-lt"/>
              </a:rPr>
              <a:t>heels</a:t>
            </a:r>
            <a:r>
              <a:rPr lang="el-GR" sz="2400" b="1">
                <a:solidFill>
                  <a:schemeClr val="tx1"/>
                </a:solidFill>
                <a:ea typeface="+mn-lt"/>
                <a:cs typeface="+mn-lt"/>
              </a:rPr>
              <a:t> — </a:t>
            </a:r>
            <a:r>
              <a:rPr lang="el-GR" sz="2400" b="1" err="1">
                <a:solidFill>
                  <a:schemeClr val="tx1"/>
                </a:solidFill>
                <a:ea typeface="+mn-lt"/>
                <a:cs typeface="+mn-lt"/>
              </a:rPr>
              <a:t>surely</a:t>
            </a:r>
            <a:r>
              <a:rPr lang="el-GR" sz="2400" b="1">
                <a:solidFill>
                  <a:schemeClr val="tx1"/>
                </a:solidFill>
                <a:ea typeface="+mn-lt"/>
                <a:cs typeface="+mn-lt"/>
              </a:rPr>
              <a:t> </a:t>
            </a:r>
            <a:r>
              <a:rPr lang="el-GR" sz="2400" b="1" err="1">
                <a:solidFill>
                  <a:schemeClr val="tx1"/>
                </a:solidFill>
                <a:ea typeface="+mn-lt"/>
                <a:cs typeface="+mn-lt"/>
              </a:rPr>
              <a:t>it's</a:t>
            </a:r>
            <a:r>
              <a:rPr lang="el-GR" sz="2400" b="1">
                <a:solidFill>
                  <a:schemeClr val="tx1"/>
                </a:solidFill>
                <a:ea typeface="+mn-lt"/>
                <a:cs typeface="+mn-lt"/>
              </a:rPr>
              <a:t> </a:t>
            </a:r>
            <a:r>
              <a:rPr lang="el-GR" sz="2400" b="1" err="1">
                <a:solidFill>
                  <a:schemeClr val="tx1"/>
                </a:solidFill>
                <a:ea typeface="+mn-lt"/>
                <a:cs typeface="+mn-lt"/>
              </a:rPr>
              <a:t>tough</a:t>
            </a:r>
            <a:r>
              <a:rPr lang="el-GR" sz="2400" b="1">
                <a:solidFill>
                  <a:schemeClr val="tx1"/>
                </a:solidFill>
                <a:ea typeface="+mn-lt"/>
                <a:cs typeface="+mn-lt"/>
              </a:rPr>
              <a:t> </a:t>
            </a:r>
            <a:r>
              <a:rPr lang="el-GR" sz="2400" b="1" err="1">
                <a:solidFill>
                  <a:schemeClr val="tx1"/>
                </a:solidFill>
                <a:ea typeface="+mn-lt"/>
                <a:cs typeface="+mn-lt"/>
              </a:rPr>
              <a:t>to</a:t>
            </a:r>
            <a:r>
              <a:rPr lang="el-GR" sz="2400" b="1">
                <a:solidFill>
                  <a:schemeClr val="tx1"/>
                </a:solidFill>
                <a:ea typeface="+mn-lt"/>
                <a:cs typeface="+mn-lt"/>
              </a:rPr>
              <a:t> </a:t>
            </a:r>
            <a:r>
              <a:rPr lang="el-GR" sz="2400" b="1" err="1">
                <a:solidFill>
                  <a:schemeClr val="tx1"/>
                </a:solidFill>
                <a:ea typeface="+mn-lt"/>
                <a:cs typeface="+mn-lt"/>
              </a:rPr>
              <a:t>walk</a:t>
            </a:r>
            <a:r>
              <a:rPr lang="el-GR" sz="2400" b="1">
                <a:solidFill>
                  <a:schemeClr val="tx1"/>
                </a:solidFill>
                <a:ea typeface="+mn-lt"/>
                <a:cs typeface="+mn-lt"/>
              </a:rPr>
              <a:t> and </a:t>
            </a:r>
            <a:r>
              <a:rPr lang="el-GR" sz="2400" b="1" err="1">
                <a:solidFill>
                  <a:schemeClr val="tx1"/>
                </a:solidFill>
                <a:ea typeface="+mn-lt"/>
                <a:cs typeface="+mn-lt"/>
              </a:rPr>
              <a:t>will</a:t>
            </a:r>
            <a:r>
              <a:rPr lang="el-GR" sz="2400" b="1">
                <a:solidFill>
                  <a:schemeClr val="tx1"/>
                </a:solidFill>
                <a:ea typeface="+mn-lt"/>
                <a:cs typeface="+mn-lt"/>
              </a:rPr>
              <a:t> </a:t>
            </a:r>
            <a:r>
              <a:rPr lang="el-GR" sz="2400" b="1" err="1">
                <a:solidFill>
                  <a:schemeClr val="tx1"/>
                </a:solidFill>
                <a:ea typeface="+mn-lt"/>
                <a:cs typeface="+mn-lt"/>
              </a:rPr>
              <a:t>damage</a:t>
            </a:r>
            <a:r>
              <a:rPr lang="el-GR" sz="2400" b="1">
                <a:solidFill>
                  <a:schemeClr val="tx1"/>
                </a:solidFill>
                <a:ea typeface="+mn-lt"/>
                <a:cs typeface="+mn-lt"/>
              </a:rPr>
              <a:t> the </a:t>
            </a:r>
            <a:r>
              <a:rPr lang="el-GR" sz="2400" b="1" err="1">
                <a:solidFill>
                  <a:schemeClr val="tx1"/>
                </a:solidFill>
                <a:ea typeface="+mn-lt"/>
                <a:cs typeface="+mn-lt"/>
              </a:rPr>
              <a:t>shoes</a:t>
            </a:r>
            <a:r>
              <a:rPr lang="el-GR" sz="2400" b="1">
                <a:solidFill>
                  <a:schemeClr val="tx1"/>
                </a:solidFill>
                <a:ea typeface="+mn-lt"/>
                <a:cs typeface="+mn-lt"/>
              </a:rPr>
              <a:t> — </a:t>
            </a:r>
            <a:r>
              <a:rPr lang="el-GR" sz="2400" b="1" err="1">
                <a:solidFill>
                  <a:schemeClr val="tx1"/>
                </a:solidFill>
                <a:ea typeface="+mn-lt"/>
                <a:cs typeface="+mn-lt"/>
              </a:rPr>
              <a:t>but</a:t>
            </a:r>
            <a:r>
              <a:rPr lang="el-GR" sz="2400" b="1">
                <a:solidFill>
                  <a:schemeClr val="tx1"/>
                </a:solidFill>
                <a:ea typeface="+mn-lt"/>
                <a:cs typeface="+mn-lt"/>
              </a:rPr>
              <a:t> the </a:t>
            </a:r>
            <a:r>
              <a:rPr lang="el-GR" sz="2400" b="1" err="1">
                <a:solidFill>
                  <a:schemeClr val="tx1"/>
                </a:solidFill>
                <a:ea typeface="+mn-lt"/>
                <a:cs typeface="+mn-lt"/>
              </a:rPr>
              <a:t>Greeks</a:t>
            </a:r>
            <a:r>
              <a:rPr lang="el-GR" sz="2400" b="1">
                <a:solidFill>
                  <a:schemeClr val="tx1"/>
                </a:solidFill>
                <a:ea typeface="+mn-lt"/>
                <a:cs typeface="+mn-lt"/>
              </a:rPr>
              <a:t> </a:t>
            </a:r>
            <a:r>
              <a:rPr lang="el-GR" sz="2400" b="1" err="1">
                <a:solidFill>
                  <a:schemeClr val="tx1"/>
                </a:solidFill>
                <a:ea typeface="+mn-lt"/>
                <a:cs typeface="+mn-lt"/>
              </a:rPr>
              <a:t>put</a:t>
            </a:r>
            <a:r>
              <a:rPr lang="el-GR" sz="2400" b="1">
                <a:solidFill>
                  <a:schemeClr val="tx1"/>
                </a:solidFill>
                <a:ea typeface="+mn-lt"/>
                <a:cs typeface="+mn-lt"/>
              </a:rPr>
              <a:t> </a:t>
            </a:r>
            <a:r>
              <a:rPr lang="el-GR" sz="2400" b="1" err="1">
                <a:solidFill>
                  <a:schemeClr val="tx1"/>
                </a:solidFill>
                <a:ea typeface="+mn-lt"/>
                <a:cs typeface="+mn-lt"/>
              </a:rPr>
              <a:t>this</a:t>
            </a:r>
            <a:r>
              <a:rPr lang="el-GR" sz="2400" b="1">
                <a:solidFill>
                  <a:schemeClr val="tx1"/>
                </a:solidFill>
                <a:ea typeface="+mn-lt"/>
                <a:cs typeface="+mn-lt"/>
              </a:rPr>
              <a:t> </a:t>
            </a:r>
            <a:r>
              <a:rPr lang="el-GR" sz="2400" b="1" err="1">
                <a:solidFill>
                  <a:schemeClr val="tx1"/>
                </a:solidFill>
                <a:ea typeface="+mn-lt"/>
                <a:cs typeface="+mn-lt"/>
              </a:rPr>
              <a:t>ban</a:t>
            </a:r>
            <a:r>
              <a:rPr lang="el-GR" sz="2400" b="1">
                <a:solidFill>
                  <a:schemeClr val="tx1"/>
                </a:solidFill>
                <a:ea typeface="+mn-lt"/>
                <a:cs typeface="+mn-lt"/>
              </a:rPr>
              <a:t> in </a:t>
            </a:r>
            <a:r>
              <a:rPr lang="el-GR" sz="2400" b="1" err="1">
                <a:solidFill>
                  <a:schemeClr val="tx1"/>
                </a:solidFill>
                <a:ea typeface="+mn-lt"/>
                <a:cs typeface="+mn-lt"/>
              </a:rPr>
              <a:t>place</a:t>
            </a:r>
            <a:r>
              <a:rPr lang="el-GR" sz="2400" b="1">
                <a:solidFill>
                  <a:schemeClr val="tx1"/>
                </a:solidFill>
                <a:ea typeface="+mn-lt"/>
                <a:cs typeface="+mn-lt"/>
              </a:rPr>
              <a:t> </a:t>
            </a:r>
            <a:r>
              <a:rPr lang="el-GR" sz="2400" b="1" err="1">
                <a:solidFill>
                  <a:schemeClr val="tx1"/>
                </a:solidFill>
                <a:ea typeface="+mn-lt"/>
                <a:cs typeface="+mn-lt"/>
              </a:rPr>
              <a:t>to</a:t>
            </a:r>
            <a:r>
              <a:rPr lang="el-GR" sz="2400" b="1">
                <a:solidFill>
                  <a:schemeClr val="tx1"/>
                </a:solidFill>
                <a:ea typeface="+mn-lt"/>
                <a:cs typeface="+mn-lt"/>
              </a:rPr>
              <a:t> </a:t>
            </a:r>
            <a:r>
              <a:rPr lang="el-GR" sz="2400" b="1" err="1">
                <a:solidFill>
                  <a:schemeClr val="tx1"/>
                </a:solidFill>
                <a:ea typeface="+mn-lt"/>
                <a:cs typeface="+mn-lt"/>
              </a:rPr>
              <a:t>protect</a:t>
            </a:r>
            <a:r>
              <a:rPr lang="el-GR" sz="2400" b="1">
                <a:solidFill>
                  <a:schemeClr val="tx1"/>
                </a:solidFill>
                <a:ea typeface="+mn-lt"/>
                <a:cs typeface="+mn-lt"/>
              </a:rPr>
              <a:t> </a:t>
            </a:r>
            <a:r>
              <a:rPr lang="el-GR" sz="2400" b="1" err="1">
                <a:solidFill>
                  <a:schemeClr val="tx1"/>
                </a:solidFill>
                <a:ea typeface="+mn-lt"/>
                <a:cs typeface="+mn-lt"/>
              </a:rPr>
              <a:t>its</a:t>
            </a:r>
            <a:r>
              <a:rPr lang="el-GR" sz="2400" b="1">
                <a:solidFill>
                  <a:schemeClr val="tx1"/>
                </a:solidFill>
                <a:ea typeface="+mn-lt"/>
                <a:cs typeface="+mn-lt"/>
              </a:rPr>
              <a:t> </a:t>
            </a:r>
            <a:r>
              <a:rPr lang="el-GR" sz="2400" b="1" err="1">
                <a:solidFill>
                  <a:schemeClr val="tx1"/>
                </a:solidFill>
                <a:ea typeface="+mn-lt"/>
                <a:cs typeface="+mn-lt"/>
              </a:rPr>
              <a:t>ruins</a:t>
            </a:r>
            <a:r>
              <a:rPr lang="el-GR" sz="2400" b="1">
                <a:solidFill>
                  <a:schemeClr val="tx1"/>
                </a:solidFill>
                <a:ea typeface="+mn-lt"/>
                <a:cs typeface="+mn-lt"/>
              </a:rPr>
              <a:t> </a:t>
            </a:r>
            <a:r>
              <a:rPr lang="el-GR" sz="2400" b="1" err="1">
                <a:solidFill>
                  <a:schemeClr val="tx1"/>
                </a:solidFill>
                <a:ea typeface="+mn-lt"/>
                <a:cs typeface="+mn-lt"/>
              </a:rPr>
              <a:t>from</a:t>
            </a:r>
            <a:r>
              <a:rPr lang="el-GR" sz="2400" b="1">
                <a:solidFill>
                  <a:schemeClr val="tx1"/>
                </a:solidFill>
                <a:ea typeface="+mn-lt"/>
                <a:cs typeface="+mn-lt"/>
              </a:rPr>
              <a:t> </a:t>
            </a:r>
            <a:r>
              <a:rPr lang="el-GR" sz="2400" b="1" err="1">
                <a:solidFill>
                  <a:schemeClr val="tx1"/>
                </a:solidFill>
                <a:ea typeface="+mn-lt"/>
                <a:cs typeface="+mn-lt"/>
              </a:rPr>
              <a:t>damage</a:t>
            </a:r>
            <a:r>
              <a:rPr lang="el-GR" sz="2400" b="1">
                <a:solidFill>
                  <a:schemeClr val="tx1"/>
                </a:solidFill>
                <a:ea typeface="+mn-lt"/>
                <a:cs typeface="+mn-lt"/>
              </a:rPr>
              <a:t> </a:t>
            </a:r>
            <a:r>
              <a:rPr lang="el-GR" sz="2400" b="1" err="1">
                <a:solidFill>
                  <a:schemeClr val="tx1"/>
                </a:solidFill>
                <a:ea typeface="+mn-lt"/>
                <a:cs typeface="+mn-lt"/>
              </a:rPr>
              <a:t>caused</a:t>
            </a:r>
            <a:r>
              <a:rPr lang="el-GR" sz="2400" b="1">
                <a:solidFill>
                  <a:schemeClr val="tx1"/>
                </a:solidFill>
                <a:ea typeface="+mn-lt"/>
                <a:cs typeface="+mn-lt"/>
              </a:rPr>
              <a:t> </a:t>
            </a:r>
            <a:r>
              <a:rPr lang="el-GR" sz="2400" b="1" err="1">
                <a:solidFill>
                  <a:schemeClr val="tx1"/>
                </a:solidFill>
                <a:ea typeface="+mn-lt"/>
                <a:cs typeface="+mn-lt"/>
              </a:rPr>
              <a:t>by</a:t>
            </a:r>
            <a:r>
              <a:rPr lang="el-GR" sz="2400" b="1">
                <a:solidFill>
                  <a:schemeClr val="tx1"/>
                </a:solidFill>
                <a:ea typeface="+mn-lt"/>
                <a:cs typeface="+mn-lt"/>
              </a:rPr>
              <a:t> the </a:t>
            </a:r>
            <a:r>
              <a:rPr lang="el-GR" sz="2400" b="1" err="1">
                <a:solidFill>
                  <a:schemeClr val="tx1"/>
                </a:solidFill>
                <a:ea typeface="+mn-lt"/>
                <a:cs typeface="+mn-lt"/>
              </a:rPr>
              <a:t>sharp</a:t>
            </a:r>
            <a:r>
              <a:rPr lang="el-GR" sz="2400" b="1">
                <a:solidFill>
                  <a:schemeClr val="tx1"/>
                </a:solidFill>
                <a:ea typeface="+mn-lt"/>
                <a:cs typeface="+mn-lt"/>
              </a:rPr>
              <a:t> shoes. </a:t>
            </a:r>
            <a:endParaRPr lang="el-GR" sz="2400" b="1">
              <a:solidFill>
                <a:schemeClr val="tx1"/>
              </a:solidFill>
            </a:endParaRPr>
          </a:p>
        </p:txBody>
      </p:sp>
      <mc:AlternateContent xmlns:mc="http://schemas.openxmlformats.org/markup-compatibility/2006" xmlns:p14="http://schemas.microsoft.com/office/powerpoint/2010/main">
        <mc:Choice Requires="p14">
          <p:contentPart p14:bwMode="auto" r:id="rId2">
            <p14:nvContentPartPr>
              <p14:cNvPr id="33" name="Ink 32">
                <a:extLst>
                  <a:ext uri="{FF2B5EF4-FFF2-40B4-BE49-F238E27FC236}">
                    <a16:creationId xmlns:a16="http://schemas.microsoft.com/office/drawing/2014/main" id="{09D57380-369F-45D0-BA3F-ED6AAC610D61}"/>
                  </a:ext>
                </a:extLst>
              </p14:cNvPr>
              <p14:cNvContentPartPr/>
              <p14:nvPr/>
            </p14:nvContentPartPr>
            <p14:xfrm>
              <a:off x="7713281" y="5939052"/>
              <a:ext cx="19049" cy="19049"/>
            </p14:xfrm>
          </p:contentPart>
        </mc:Choice>
        <mc:Fallback xmlns="">
          <p:pic>
            <p:nvPicPr>
              <p:cNvPr id="33" name="Ink 32">
                <a:extLst>
                  <a:ext uri="{FF2B5EF4-FFF2-40B4-BE49-F238E27FC236}">
                    <a16:creationId xmlns:a16="http://schemas.microsoft.com/office/drawing/2014/main" id="{09D57380-369F-45D0-BA3F-ED6AAC610D61}"/>
                  </a:ext>
                </a:extLst>
              </p:cNvPr>
              <p:cNvPicPr/>
              <p:nvPr/>
            </p:nvPicPr>
            <p:blipFill>
              <a:blip r:embed="rId3"/>
              <a:stretch>
                <a:fillRect/>
              </a:stretch>
            </p:blipFill>
            <p:spPr>
              <a:xfrm>
                <a:off x="6760831" y="4986602"/>
                <a:ext cx="1904900" cy="1904900"/>
              </a:xfrm>
              <a:prstGeom prst="rect">
                <a:avLst/>
              </a:prstGeom>
            </p:spPr>
          </p:pic>
        </mc:Fallback>
      </mc:AlternateContent>
    </p:spTree>
    <p:extLst>
      <p:ext uri="{BB962C8B-B14F-4D97-AF65-F5344CB8AC3E}">
        <p14:creationId xmlns:p14="http://schemas.microsoft.com/office/powerpoint/2010/main" val="163269948"/>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5">
            <a:extLst>
              <a:ext uri="{FF2B5EF4-FFF2-40B4-BE49-F238E27FC236}">
                <a16:creationId xmlns:a16="http://schemas.microsoft.com/office/drawing/2014/main" id="{D1CF71CE-EEF5-4915-9CAB-83E115CCBE2B}"/>
              </a:ext>
            </a:extLst>
          </p:cNvPr>
          <p:cNvPicPr>
            <a:picLocks noGrp="1" noChangeAspect="1"/>
          </p:cNvPicPr>
          <p:nvPr>
            <p:ph idx="1"/>
          </p:nvPr>
        </p:nvPicPr>
        <p:blipFill>
          <a:blip r:embed="rId2"/>
          <a:stretch>
            <a:fillRect/>
          </a:stretch>
        </p:blipFill>
        <p:spPr>
          <a:xfrm>
            <a:off x="1448" y="-996"/>
            <a:ext cx="12263726" cy="6796776"/>
          </a:xfrm>
        </p:spPr>
      </p:pic>
    </p:spTree>
    <p:extLst>
      <p:ext uri="{BB962C8B-B14F-4D97-AF65-F5344CB8AC3E}">
        <p14:creationId xmlns:p14="http://schemas.microsoft.com/office/powerpoint/2010/main" val="16556273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310118-DB1C-437B-88BE-0D8339ED7566}"/>
              </a:ext>
            </a:extLst>
          </p:cNvPr>
          <p:cNvSpPr>
            <a:spLocks noGrp="1"/>
          </p:cNvSpPr>
          <p:nvPr>
            <p:ph type="title"/>
          </p:nvPr>
        </p:nvSpPr>
        <p:spPr>
          <a:xfrm>
            <a:off x="1186269" y="1432956"/>
            <a:ext cx="8761413" cy="706964"/>
          </a:xfrm>
        </p:spPr>
        <p:txBody>
          <a:bodyPr/>
          <a:lstStyle/>
          <a:p>
            <a:r>
              <a:rPr lang="el-GR" b="1"/>
              <a:t>You Must Honk When Passing a Car in New Jersey</a:t>
            </a:r>
          </a:p>
          <a:p>
            <a:r>
              <a:rPr lang="en-US"/>
              <a:t/>
            </a:r>
            <a:br>
              <a:rPr lang="en-US"/>
            </a:br>
            <a:endParaRPr lang="en-US"/>
          </a:p>
        </p:txBody>
      </p:sp>
      <p:sp>
        <p:nvSpPr>
          <p:cNvPr id="3" name="TextBox 2">
            <a:extLst>
              <a:ext uri="{FF2B5EF4-FFF2-40B4-BE49-F238E27FC236}">
                <a16:creationId xmlns:a16="http://schemas.microsoft.com/office/drawing/2014/main" id="{BAFA881B-31BC-44D7-A2EE-204759A63520}"/>
              </a:ext>
            </a:extLst>
          </p:cNvPr>
          <p:cNvSpPr txBox="1"/>
          <p:nvPr/>
        </p:nvSpPr>
        <p:spPr>
          <a:xfrm>
            <a:off x="2563661" y="2386208"/>
            <a:ext cx="7075117"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i="1">
                <a:latin typeface="inherit"/>
              </a:rPr>
              <a:t>When driving along the highway in the Garden State, you are legally required to provide an audible warning that you are about to pass a car on the left.</a:t>
            </a:r>
          </a:p>
          <a:p>
            <a:r>
              <a:rPr lang="en-US" sz="2400" b="1" i="1">
                <a:latin typeface="inherit"/>
              </a:rPr>
              <a:t>This means that, whether you're driving on the Garden State Parkway or the New Jersey Turnpike, you technically should honk your horn before you pass, according to state law.</a:t>
            </a:r>
          </a:p>
          <a:p>
            <a:r>
              <a:rPr lang="en-US" sz="2400" b="1" i="1">
                <a:latin typeface="inherit"/>
              </a:rPr>
              <a:t>As if the people in Jersey aren't honking enough already.</a:t>
            </a:r>
          </a:p>
          <a:p>
            <a:endParaRPr lang="en-US" sz="2400" b="1" i="1">
              <a:solidFill>
                <a:srgbClr val="002060"/>
              </a:solidFill>
              <a:latin typeface="inherit"/>
            </a:endParaRPr>
          </a:p>
          <a:p>
            <a:endParaRPr lang="en-US" b="1" i="1">
              <a:solidFill>
                <a:srgbClr val="002060"/>
              </a:solidFill>
              <a:latin typeface="inherit"/>
            </a:endParaRPr>
          </a:p>
          <a:p>
            <a:endParaRPr lang="en-US">
              <a:solidFill>
                <a:srgbClr val="444444"/>
              </a:solidFill>
              <a:latin typeface="Montserrat"/>
            </a:endParaRPr>
          </a:p>
          <a:p>
            <a:endParaRPr lang="en-US">
              <a:solidFill>
                <a:srgbClr val="444444"/>
              </a:solidFill>
              <a:latin typeface="Montserrat"/>
            </a:endParaRPr>
          </a:p>
        </p:txBody>
      </p:sp>
    </p:spTree>
    <p:extLst>
      <p:ext uri="{BB962C8B-B14F-4D97-AF65-F5344CB8AC3E}">
        <p14:creationId xmlns:p14="http://schemas.microsoft.com/office/powerpoint/2010/main" val="10098282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2">
            <a:extLst>
              <a:ext uri="{FF2B5EF4-FFF2-40B4-BE49-F238E27FC236}">
                <a16:creationId xmlns:a16="http://schemas.microsoft.com/office/drawing/2014/main" id="{E83173BB-FE19-453A-BC62-0DABA72C5D1E}"/>
              </a:ext>
            </a:extLst>
          </p:cNvPr>
          <p:cNvPicPr>
            <a:picLocks noChangeAspect="1"/>
          </p:cNvPicPr>
          <p:nvPr/>
        </p:nvPicPr>
        <p:blipFill>
          <a:blip r:embed="rId2"/>
          <a:stretch>
            <a:fillRect/>
          </a:stretch>
        </p:blipFill>
        <p:spPr>
          <a:xfrm>
            <a:off x="-183951" y="889"/>
            <a:ext cx="12375043" cy="7775254"/>
          </a:xfrm>
          <a:prstGeom prst="rect">
            <a:avLst/>
          </a:prstGeom>
        </p:spPr>
      </p:pic>
    </p:spTree>
    <p:extLst>
      <p:ext uri="{BB962C8B-B14F-4D97-AF65-F5344CB8AC3E}">
        <p14:creationId xmlns:p14="http://schemas.microsoft.com/office/powerpoint/2010/main" val="12676547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9A2D65-B880-45E1-B8BB-02B33654E1F4}"/>
              </a:ext>
            </a:extLst>
          </p:cNvPr>
          <p:cNvSpPr>
            <a:spLocks noGrp="1"/>
          </p:cNvSpPr>
          <p:nvPr>
            <p:ph type="ctrTitle"/>
          </p:nvPr>
        </p:nvSpPr>
        <p:spPr>
          <a:xfrm>
            <a:off x="1845068" y="1467129"/>
            <a:ext cx="8825658" cy="1398064"/>
          </a:xfrm>
        </p:spPr>
        <p:txBody>
          <a:bodyPr/>
          <a:lstStyle/>
          <a:p>
            <a:r>
              <a:rPr lang="el-GR"/>
              <a:t>Questions</a:t>
            </a:r>
          </a:p>
        </p:txBody>
      </p:sp>
      <p:sp>
        <p:nvSpPr>
          <p:cNvPr id="4" name="TextBox 3">
            <a:extLst>
              <a:ext uri="{FF2B5EF4-FFF2-40B4-BE49-F238E27FC236}">
                <a16:creationId xmlns:a16="http://schemas.microsoft.com/office/drawing/2014/main" id="{F097C467-256E-46BC-91C0-1521A0B5AFA9}"/>
              </a:ext>
            </a:extLst>
          </p:cNvPr>
          <p:cNvSpPr txBox="1"/>
          <p:nvPr/>
        </p:nvSpPr>
        <p:spPr>
          <a:xfrm>
            <a:off x="742520" y="4392100"/>
            <a:ext cx="551619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a:solidFill>
                  <a:schemeClr val="bg1"/>
                </a:solidFill>
              </a:rPr>
              <a:t>How many euros did they spend on chewing gum cleaning and when did they ban all chewing gum substances?​</a:t>
            </a:r>
            <a:endParaRPr lang="en-US"/>
          </a:p>
        </p:txBody>
      </p:sp>
      <p:sp>
        <p:nvSpPr>
          <p:cNvPr id="5" name="TextBox 4">
            <a:extLst>
              <a:ext uri="{FF2B5EF4-FFF2-40B4-BE49-F238E27FC236}">
                <a16:creationId xmlns:a16="http://schemas.microsoft.com/office/drawing/2014/main" id="{F7D2EB99-4C7A-4469-8D98-7BAAD91A4201}"/>
              </a:ext>
            </a:extLst>
          </p:cNvPr>
          <p:cNvSpPr txBox="1"/>
          <p:nvPr/>
        </p:nvSpPr>
        <p:spPr>
          <a:xfrm>
            <a:off x="6454656" y="4392099"/>
            <a:ext cx="463960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rPr>
              <a:t>2.how much money should each person give for the cleanliness of the food falling down to the ground?​​</a:t>
            </a:r>
          </a:p>
        </p:txBody>
      </p:sp>
      <p:sp>
        <p:nvSpPr>
          <p:cNvPr id="7" name="TextBox 6">
            <a:extLst>
              <a:ext uri="{FF2B5EF4-FFF2-40B4-BE49-F238E27FC236}">
                <a16:creationId xmlns:a16="http://schemas.microsoft.com/office/drawing/2014/main" id="{55F62AD4-5E3A-42EE-AB7E-88542F10BE3C}"/>
              </a:ext>
            </a:extLst>
          </p:cNvPr>
          <p:cNvSpPr txBox="1"/>
          <p:nvPr/>
        </p:nvSpPr>
        <p:spPr>
          <a:xfrm>
            <a:off x="986935" y="3967913"/>
            <a:ext cx="44448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0000"/>
                </a:solidFill>
              </a:rPr>
              <a:t>It's Illegal to Chew Gum in Singapore</a:t>
            </a:r>
            <a:r>
              <a:rPr lang="en-US"/>
              <a:t>​</a:t>
            </a:r>
          </a:p>
        </p:txBody>
      </p:sp>
      <p:sp>
        <p:nvSpPr>
          <p:cNvPr id="8" name="TextBox 7">
            <a:extLst>
              <a:ext uri="{FF2B5EF4-FFF2-40B4-BE49-F238E27FC236}">
                <a16:creationId xmlns:a16="http://schemas.microsoft.com/office/drawing/2014/main" id="{98DC82E7-9B8F-43CD-A49B-380F02862ED6}"/>
              </a:ext>
            </a:extLst>
          </p:cNvPr>
          <p:cNvSpPr txBox="1"/>
          <p:nvPr/>
        </p:nvSpPr>
        <p:spPr>
          <a:xfrm>
            <a:off x="6316287" y="3970616"/>
            <a:ext cx="434741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0000"/>
                </a:solidFill>
                <a:cs typeface="Segoe UI"/>
              </a:rPr>
              <a:t>It's Illegal to Feed Pigeons in Venice</a:t>
            </a:r>
            <a:r>
              <a:rPr lang="en-US">
                <a:solidFill>
                  <a:srgbClr val="FF0000"/>
                </a:solidFill>
                <a:cs typeface="Segoe UI"/>
              </a:rPr>
              <a:t>​</a:t>
            </a:r>
          </a:p>
          <a:p>
            <a:r>
              <a:rPr lang="en-US">
                <a:cs typeface="Segoe UI"/>
              </a:rPr>
              <a:t>​</a:t>
            </a:r>
          </a:p>
        </p:txBody>
      </p:sp>
    </p:spTree>
    <p:extLst>
      <p:ext uri="{BB962C8B-B14F-4D97-AF65-F5344CB8AC3E}">
        <p14:creationId xmlns:p14="http://schemas.microsoft.com/office/powerpoint/2010/main" val="3243811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6503EB0F-2257-4A3E-A73B-E1DE769B459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6" name="Rectangle 35">
              <a:extLst>
                <a:ext uri="{FF2B5EF4-FFF2-40B4-BE49-F238E27FC236}">
                  <a16:creationId xmlns:a16="http://schemas.microsoft.com/office/drawing/2014/main" id="{77012B2A-0D78-433A-8C68-8889D3DCDD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9" name="Rectangle 38">
            <a:extLst>
              <a:ext uri="{FF2B5EF4-FFF2-40B4-BE49-F238E27FC236}">
                <a16:creationId xmlns:a16="http://schemas.microsoft.com/office/drawing/2014/main" id="{670D6F2B-93AF-47D6-9378-5E54BE0AC6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27283" y="185788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pic>
        <p:nvPicPr>
          <p:cNvPr id="3" name="Picture 3" descr="Background pattern&#10;&#10;Description automatically generated">
            <a:extLst>
              <a:ext uri="{FF2B5EF4-FFF2-40B4-BE49-F238E27FC236}">
                <a16:creationId xmlns:a16="http://schemas.microsoft.com/office/drawing/2014/main" id="{68A80810-F5C9-407A-BBA4-DD1ACBD201F9}"/>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r="2" b="6121"/>
          <a:stretch/>
        </p:blipFill>
        <p:spPr>
          <a:xfrm>
            <a:off x="423337" y="402166"/>
            <a:ext cx="4932951" cy="6053670"/>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p:spPr>
      </p:pic>
      <p:sp>
        <p:nvSpPr>
          <p:cNvPr id="43"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EC51B8D-53DE-4735-8A5F-76FB8B8D0F30}"/>
              </a:ext>
            </a:extLst>
          </p:cNvPr>
          <p:cNvSpPr>
            <a:spLocks noGrp="1"/>
          </p:cNvSpPr>
          <p:nvPr>
            <p:ph type="title"/>
          </p:nvPr>
        </p:nvSpPr>
        <p:spPr>
          <a:xfrm>
            <a:off x="5695061" y="1241266"/>
            <a:ext cx="5428551" cy="3153753"/>
          </a:xfrm>
        </p:spPr>
        <p:txBody>
          <a:bodyPr vert="horz" lIns="91440" tIns="45720" rIns="91440" bIns="45720" rtlCol="0" anchor="b">
            <a:normAutofit/>
          </a:bodyPr>
          <a:lstStyle/>
          <a:p>
            <a:pPr>
              <a:lnSpc>
                <a:spcPct val="90000"/>
              </a:lnSpc>
            </a:pPr>
            <a:r>
              <a:rPr lang="en-US" sz="3000"/>
              <a:t>Thank you for watching our presentation</a:t>
            </a:r>
            <a:br>
              <a:rPr lang="en-US" sz="3000"/>
            </a:br>
            <a:r>
              <a:rPr lang="en-US" sz="3000"/>
              <a:t/>
            </a:r>
            <a:br>
              <a:rPr lang="en-US" sz="3000"/>
            </a:br>
            <a:r>
              <a:rPr lang="en-US" sz="3000"/>
              <a:t> </a:t>
            </a:r>
            <a:br>
              <a:rPr lang="en-US" sz="3000"/>
            </a:br>
            <a:endParaRPr lang="en-US" sz="3000"/>
          </a:p>
        </p:txBody>
      </p:sp>
      <p:sp>
        <p:nvSpPr>
          <p:cNvPr id="45" name="Rectangle 44">
            <a:extLst>
              <a:ext uri="{FF2B5EF4-FFF2-40B4-BE49-F238E27FC236}">
                <a16:creationId xmlns:a16="http://schemas.microsoft.com/office/drawing/2014/main" id="{B9B8A17F-DC3A-4D9A-AA53-9BFB894CD7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mc:AlternateContent xmlns:mc="http://schemas.openxmlformats.org/markup-compatibility/2006" xmlns:p14="http://schemas.microsoft.com/office/powerpoint/2010/main">
        <mc:Choice Requires="p14">
          <p:contentPart p14:bwMode="auto" r:id="rId5">
            <p14:nvContentPartPr>
              <p14:cNvPr id="5" name="Γραφή 4">
                <a:extLst>
                  <a:ext uri="{FF2B5EF4-FFF2-40B4-BE49-F238E27FC236}">
                    <a16:creationId xmlns:a16="http://schemas.microsoft.com/office/drawing/2014/main" id="{0D2EBFB9-52E2-403F-8334-7989F2930005}"/>
                  </a:ext>
                </a:extLst>
              </p14:cNvPr>
              <p14:cNvContentPartPr/>
              <p14:nvPr/>
            </p14:nvContentPartPr>
            <p14:xfrm>
              <a:off x="7452985" y="3363760"/>
              <a:ext cx="9525" cy="9525"/>
            </p14:xfrm>
          </p:contentPart>
        </mc:Choice>
        <mc:Fallback xmlns="">
          <p:pic>
            <p:nvPicPr>
              <p:cNvPr id="5" name="Γραφή 4">
                <a:extLst>
                  <a:ext uri="{FF2B5EF4-FFF2-40B4-BE49-F238E27FC236}">
                    <a16:creationId xmlns:a16="http://schemas.microsoft.com/office/drawing/2014/main" id="{0D2EBFB9-52E2-403F-8334-7989F2930005}"/>
                  </a:ext>
                </a:extLst>
              </p:cNvPr>
              <p:cNvPicPr/>
              <p:nvPr/>
            </p:nvPicPr>
            <p:blipFill>
              <a:blip r:embed="rId6"/>
              <a:stretch>
                <a:fillRect/>
              </a:stretch>
            </p:blipFill>
            <p:spPr>
              <a:xfrm>
                <a:off x="6976735" y="2887510"/>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Γραφή 5">
                <a:extLst>
                  <a:ext uri="{FF2B5EF4-FFF2-40B4-BE49-F238E27FC236}">
                    <a16:creationId xmlns:a16="http://schemas.microsoft.com/office/drawing/2014/main" id="{6931CD0C-0E9A-4A43-8CF7-0831D2349C67}"/>
                  </a:ext>
                </a:extLst>
              </p14:cNvPr>
              <p14:cNvContentPartPr/>
              <p14:nvPr/>
            </p14:nvContentPartPr>
            <p14:xfrm>
              <a:off x="7839205" y="3530774"/>
              <a:ext cx="9525" cy="9525"/>
            </p14:xfrm>
          </p:contentPart>
        </mc:Choice>
        <mc:Fallback xmlns="">
          <p:pic>
            <p:nvPicPr>
              <p:cNvPr id="6" name="Γραφή 5">
                <a:extLst>
                  <a:ext uri="{FF2B5EF4-FFF2-40B4-BE49-F238E27FC236}">
                    <a16:creationId xmlns:a16="http://schemas.microsoft.com/office/drawing/2014/main" id="{6931CD0C-0E9A-4A43-8CF7-0831D2349C67}"/>
                  </a:ext>
                </a:extLst>
              </p:cNvPr>
              <p:cNvPicPr/>
              <p:nvPr/>
            </p:nvPicPr>
            <p:blipFill>
              <a:blip r:embed="rId6"/>
              <a:stretch>
                <a:fillRect/>
              </a:stretch>
            </p:blipFill>
            <p:spPr>
              <a:xfrm>
                <a:off x="7362955" y="3054524"/>
                <a:ext cx="952500" cy="952500"/>
              </a:xfrm>
              <a:prstGeom prst="rect">
                <a:avLst/>
              </a:prstGeom>
            </p:spPr>
          </p:pic>
        </mc:Fallback>
      </mc:AlternateContent>
    </p:spTree>
    <p:extLst>
      <p:ext uri="{BB962C8B-B14F-4D97-AF65-F5344CB8AC3E}">
        <p14:creationId xmlns:p14="http://schemas.microsoft.com/office/powerpoint/2010/main" val="66006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3"/>
                                        </p:tgtEl>
                                        <p:attrNameLst>
                                          <p:attrName>style.visibility</p:attrName>
                                        </p:attrNameLst>
                                      </p:cBhvr>
                                      <p:to>
                                        <p:strVal val="visible"/>
                                      </p:to>
                                    </p:set>
                                    <p:animEffect transition="in" filter="fade">
                                      <p:cBhvr>
                                        <p:cTn id="10"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B8E3704-0CB2-48C2-A46B-EDB6271857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2" name="Rectangle 31">
              <a:extLst>
                <a:ext uri="{FF2B5EF4-FFF2-40B4-BE49-F238E27FC236}">
                  <a16:creationId xmlns:a16="http://schemas.microsoft.com/office/drawing/2014/main" id="{36872906-1D7A-472A-B90B-D4B00113A0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Freeform 5">
              <a:extLst>
                <a:ext uri="{FF2B5EF4-FFF2-40B4-BE49-F238E27FC236}">
                  <a16:creationId xmlns:a16="http://schemas.microsoft.com/office/drawing/2014/main" id="{C09D3A24-9F80-4EC9-9D80-28C5CBA8F88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5" name="Rectangle 34">
            <a:extLst>
              <a:ext uri="{FF2B5EF4-FFF2-40B4-BE49-F238E27FC236}">
                <a16:creationId xmlns:a16="http://schemas.microsoft.com/office/drawing/2014/main" id="{F4C2B571-8160-4749-AB99-260E8052A9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7" name="Rectangle 36">
            <a:extLst>
              <a:ext uri="{FF2B5EF4-FFF2-40B4-BE49-F238E27FC236}">
                <a16:creationId xmlns:a16="http://schemas.microsoft.com/office/drawing/2014/main" id="{56981798-4550-46DA-9172-4846E2FB66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Τίτλος 1">
            <a:extLst>
              <a:ext uri="{FF2B5EF4-FFF2-40B4-BE49-F238E27FC236}">
                <a16:creationId xmlns:a16="http://schemas.microsoft.com/office/drawing/2014/main" id="{60BFFC23-12BA-406B-B7A1-87A3E3087776}"/>
              </a:ext>
            </a:extLst>
          </p:cNvPr>
          <p:cNvSpPr>
            <a:spLocks noGrp="1"/>
          </p:cNvSpPr>
          <p:nvPr>
            <p:ph type="title"/>
          </p:nvPr>
        </p:nvSpPr>
        <p:spPr>
          <a:xfrm>
            <a:off x="561110" y="1241266"/>
            <a:ext cx="4089633" cy="3153753"/>
          </a:xfrm>
        </p:spPr>
        <p:txBody>
          <a:bodyPr vert="horz" lIns="91440" tIns="45720" rIns="91440" bIns="45720" rtlCol="0" anchor="b">
            <a:normAutofit/>
          </a:bodyPr>
          <a:lstStyle/>
          <a:p>
            <a:r>
              <a:rPr lang="en-US" sz="5400">
                <a:solidFill>
                  <a:schemeClr val="tx1"/>
                </a:solidFill>
              </a:rPr>
              <a:t>Happy Easter!!!!</a:t>
            </a:r>
          </a:p>
        </p:txBody>
      </p:sp>
      <p:pic>
        <p:nvPicPr>
          <p:cNvPr id="4" name="Εικόνα 4" descr="Εικόνα που περιέχει αυγό, διαφορετικός, πολύχρωμος, σύνολο&#10;&#10;Περιγραφή που δημιουργήθηκε αυτόματα">
            <a:extLst>
              <a:ext uri="{FF2B5EF4-FFF2-40B4-BE49-F238E27FC236}">
                <a16:creationId xmlns:a16="http://schemas.microsoft.com/office/drawing/2014/main" id="{0F5AE01A-5443-4CBF-B56C-C95D671943E1}"/>
              </a:ext>
            </a:extLst>
          </p:cNvPr>
          <p:cNvPicPr>
            <a:picLocks noChangeAspect="1"/>
          </p:cNvPicPr>
          <p:nvPr/>
        </p:nvPicPr>
        <p:blipFill rotWithShape="1">
          <a:blip r:embed="rId3"/>
          <a:srcRect r="1" b="24904"/>
          <a:stretch/>
        </p:blipFill>
        <p:spPr>
          <a:xfrm>
            <a:off x="5183116" y="461682"/>
            <a:ext cx="6585549" cy="2967319"/>
          </a:xfrm>
          <a:custGeom>
            <a:avLst/>
            <a:gdLst/>
            <a:ahLst/>
            <a:cxnLst/>
            <a:rect l="l" t="t" r="r" b="b"/>
            <a:pathLst>
              <a:path w="6585549" h="2967319">
                <a:moveTo>
                  <a:pt x="225406" y="0"/>
                </a:moveTo>
                <a:lnTo>
                  <a:pt x="6585549" y="0"/>
                </a:lnTo>
                <a:lnTo>
                  <a:pt x="6585549" y="2967319"/>
                </a:lnTo>
                <a:lnTo>
                  <a:pt x="941" y="2967319"/>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39"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85889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pic>
        <p:nvPicPr>
          <p:cNvPr id="5" name="Εικόνα 5">
            <a:extLst>
              <a:ext uri="{FF2B5EF4-FFF2-40B4-BE49-F238E27FC236}">
                <a16:creationId xmlns:a16="http://schemas.microsoft.com/office/drawing/2014/main" id="{1B7BAFEB-1010-47B0-9D54-B4EA51A57C49}"/>
              </a:ext>
            </a:extLst>
          </p:cNvPr>
          <p:cNvPicPr>
            <a:picLocks noChangeAspect="1"/>
          </p:cNvPicPr>
          <p:nvPr/>
        </p:nvPicPr>
        <p:blipFill rotWithShape="1">
          <a:blip r:embed="rId4"/>
          <a:srcRect l="5110" r="2" b="2"/>
          <a:stretch/>
        </p:blipFill>
        <p:spPr>
          <a:xfrm>
            <a:off x="5184056" y="3429000"/>
            <a:ext cx="6584608" cy="3011751"/>
          </a:xfrm>
          <a:custGeom>
            <a:avLst/>
            <a:gdLst/>
            <a:ahLst/>
            <a:cxnLst/>
            <a:rect l="l" t="t" r="r" b="b"/>
            <a:pathLst>
              <a:path w="6584608" h="3011751">
                <a:moveTo>
                  <a:pt x="0" y="0"/>
                </a:moveTo>
                <a:lnTo>
                  <a:pt x="6584608" y="0"/>
                </a:lnTo>
                <a:lnTo>
                  <a:pt x="6584608" y="3011751"/>
                </a:lnTo>
                <a:lnTo>
                  <a:pt x="225659" y="3011751"/>
                </a:lnTo>
                <a:lnTo>
                  <a:pt x="213588" y="2933486"/>
                </a:lnTo>
                <a:lnTo>
                  <a:pt x="202297" y="2857210"/>
                </a:lnTo>
                <a:lnTo>
                  <a:pt x="190379" y="2766405"/>
                </a:lnTo>
                <a:lnTo>
                  <a:pt x="176108" y="2658649"/>
                </a:lnTo>
                <a:lnTo>
                  <a:pt x="161054" y="2539392"/>
                </a:lnTo>
                <a:lnTo>
                  <a:pt x="145215" y="2405001"/>
                </a:lnTo>
                <a:lnTo>
                  <a:pt x="128435" y="2258502"/>
                </a:lnTo>
                <a:lnTo>
                  <a:pt x="111655" y="2099290"/>
                </a:lnTo>
                <a:lnTo>
                  <a:pt x="94562" y="1929788"/>
                </a:lnTo>
                <a:lnTo>
                  <a:pt x="78723" y="1746967"/>
                </a:lnTo>
                <a:lnTo>
                  <a:pt x="63512" y="1555671"/>
                </a:lnTo>
                <a:lnTo>
                  <a:pt x="49711" y="1353478"/>
                </a:lnTo>
                <a:lnTo>
                  <a:pt x="36539" y="1142810"/>
                </a:lnTo>
                <a:lnTo>
                  <a:pt x="24150" y="923062"/>
                </a:lnTo>
                <a:lnTo>
                  <a:pt x="19759" y="810464"/>
                </a:lnTo>
                <a:lnTo>
                  <a:pt x="14897" y="695444"/>
                </a:lnTo>
                <a:lnTo>
                  <a:pt x="10350" y="578608"/>
                </a:lnTo>
                <a:lnTo>
                  <a:pt x="7370" y="461167"/>
                </a:lnTo>
                <a:lnTo>
                  <a:pt x="4704" y="341304"/>
                </a:lnTo>
                <a:lnTo>
                  <a:pt x="1881" y="220231"/>
                </a:lnTo>
                <a:lnTo>
                  <a:pt x="0" y="96736"/>
                </a:lnTo>
                <a:close/>
              </a:path>
            </a:pathLst>
          </a:custGeom>
        </p:spPr>
      </p:pic>
      <mc:AlternateContent xmlns:mc="http://schemas.openxmlformats.org/markup-compatibility/2006" xmlns:p14="http://schemas.microsoft.com/office/powerpoint/2010/main">
        <mc:Choice Requires="p14">
          <p:contentPart p14:bwMode="auto" r:id="rId5">
            <p14:nvContentPartPr>
              <p14:cNvPr id="3" name="Γραφή 2">
                <a:extLst>
                  <a:ext uri="{FF2B5EF4-FFF2-40B4-BE49-F238E27FC236}">
                    <a16:creationId xmlns:a16="http://schemas.microsoft.com/office/drawing/2014/main" id="{CE88720B-6006-41F7-B96B-E3B25C3B21E8}"/>
                  </a:ext>
                </a:extLst>
              </p14:cNvPr>
              <p14:cNvContentPartPr/>
              <p14:nvPr/>
            </p14:nvContentPartPr>
            <p14:xfrm>
              <a:off x="267538" y="1952493"/>
              <a:ext cx="3607099" cy="3108384"/>
            </p14:xfrm>
          </p:contentPart>
        </mc:Choice>
        <mc:Fallback xmlns="">
          <p:pic>
            <p:nvPicPr>
              <p:cNvPr id="3" name="Γραφή 2">
                <a:extLst>
                  <a:ext uri="{FF2B5EF4-FFF2-40B4-BE49-F238E27FC236}">
                    <a16:creationId xmlns:a16="http://schemas.microsoft.com/office/drawing/2014/main" id="{CE88720B-6006-41F7-B96B-E3B25C3B21E8}"/>
                  </a:ext>
                </a:extLst>
              </p:cNvPr>
              <p:cNvPicPr/>
              <p:nvPr/>
            </p:nvPicPr>
            <p:blipFill>
              <a:blip r:embed="rId6"/>
              <a:stretch>
                <a:fillRect/>
              </a:stretch>
            </p:blipFill>
            <p:spPr>
              <a:xfrm>
                <a:off x="249537" y="1934521"/>
                <a:ext cx="3642742" cy="3143968"/>
              </a:xfrm>
              <a:prstGeom prst="rect">
                <a:avLst/>
              </a:prstGeom>
            </p:spPr>
          </p:pic>
        </mc:Fallback>
      </mc:AlternateContent>
    </p:spTree>
    <p:extLst>
      <p:ext uri="{BB962C8B-B14F-4D97-AF65-F5344CB8AC3E}">
        <p14:creationId xmlns:p14="http://schemas.microsoft.com/office/powerpoint/2010/main" val="1529931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D5AF-308B-40CB-A20E-22EA5B19ECCB}"/>
              </a:ext>
            </a:extLst>
          </p:cNvPr>
          <p:cNvSpPr>
            <a:spLocks noGrp="1"/>
          </p:cNvSpPr>
          <p:nvPr>
            <p:ph type="title"/>
          </p:nvPr>
        </p:nvSpPr>
        <p:spPr/>
        <p:txBody>
          <a:bodyPr/>
          <a:lstStyle/>
          <a:p>
            <a:r>
              <a:rPr lang="en-US" b="1">
                <a:solidFill>
                  <a:schemeClr val="bg1"/>
                </a:solidFill>
                <a:ea typeface="+mj-lt"/>
                <a:cs typeface="+mj-lt"/>
              </a:rPr>
              <a:t>It's Illegal to Chew Gum in Singapore</a:t>
            </a:r>
            <a:endParaRPr lang="en-US" b="1">
              <a:solidFill>
                <a:schemeClr val="bg1"/>
              </a:solidFill>
            </a:endParaRPr>
          </a:p>
        </p:txBody>
      </p:sp>
      <p:sp>
        <p:nvSpPr>
          <p:cNvPr id="3" name="Content Placeholder 2">
            <a:extLst>
              <a:ext uri="{FF2B5EF4-FFF2-40B4-BE49-F238E27FC236}">
                <a16:creationId xmlns:a16="http://schemas.microsoft.com/office/drawing/2014/main" id="{62BFD11A-CDC8-4C51-BAA8-5E1D819E09E2}"/>
              </a:ext>
            </a:extLst>
          </p:cNvPr>
          <p:cNvSpPr>
            <a:spLocks noGrp="1"/>
          </p:cNvSpPr>
          <p:nvPr>
            <p:ph idx="1"/>
          </p:nvPr>
        </p:nvSpPr>
        <p:spPr>
          <a:xfrm>
            <a:off x="121866" y="2307337"/>
            <a:ext cx="11578298" cy="3416300"/>
          </a:xfrm>
        </p:spPr>
        <p:txBody>
          <a:bodyPr vert="horz" lIns="91440" tIns="45720" rIns="91440" bIns="45720" rtlCol="0" anchor="t">
            <a:noAutofit/>
          </a:bodyPr>
          <a:lstStyle/>
          <a:p>
            <a:pPr marL="0" indent="0">
              <a:buNone/>
            </a:pPr>
            <a:r>
              <a:rPr lang="en-US" sz="1600" b="1" dirty="0">
                <a:solidFill>
                  <a:schemeClr val="tx1"/>
                </a:solidFill>
                <a:ea typeface="+mn-lt"/>
                <a:cs typeface="+mn-lt"/>
              </a:rPr>
              <a:t>Sometimes we all suffer when fools break the rules. After vandals used chewing gum to mess with the Mass Rapid Transit system and the Housing and Development Board spent $150,000 a year to clean gum liter, Singapore banned all gum substances in 1992.</a:t>
            </a:r>
            <a:r>
              <a:rPr lang="en-US" sz="1600" b="1" dirty="0"/>
              <a:t/>
            </a:r>
            <a:br>
              <a:rPr lang="en-US" sz="1600" b="1" dirty="0"/>
            </a:br>
            <a:endParaRPr lang="en-US" sz="1600" b="1" dirty="0">
              <a:solidFill>
                <a:schemeClr val="tx1"/>
              </a:solidFill>
            </a:endParaRPr>
          </a:p>
          <a:p>
            <a:pPr marL="0" indent="0">
              <a:buNone/>
            </a:pPr>
            <a:r>
              <a:rPr lang="en-US" sz="1600" b="1" dirty="0">
                <a:solidFill>
                  <a:schemeClr val="tx1"/>
                </a:solidFill>
                <a:ea typeface="+mn-lt"/>
                <a:cs typeface="+mn-lt"/>
              </a:rPr>
              <a:t>Anyone importing, selling or making gum in Singapore can get fined and/or jail time, with the exception of nicotine and dental gums offering therapeutic value.</a:t>
            </a:r>
            <a:r>
              <a:rPr lang="en-US" sz="1600" b="1" dirty="0"/>
              <a:t/>
            </a:r>
            <a:br>
              <a:rPr lang="en-US" sz="1600" b="1" dirty="0"/>
            </a:br>
            <a:endParaRPr lang="en-US" sz="1600" b="1" dirty="0">
              <a:solidFill>
                <a:schemeClr val="tx1"/>
              </a:solidFill>
            </a:endParaRPr>
          </a:p>
          <a:p>
            <a:pPr marL="0" indent="0">
              <a:buNone/>
            </a:pPr>
            <a:r>
              <a:rPr lang="en-US" sz="1600" b="1" dirty="0">
                <a:solidFill>
                  <a:schemeClr val="tx1"/>
                </a:solidFill>
                <a:ea typeface="+mn-lt"/>
                <a:cs typeface="+mn-lt"/>
              </a:rPr>
              <a:t>Don't get caught blowing bubbles in the streets!</a:t>
            </a:r>
            <a:endParaRPr lang="en-US" sz="1600" b="1" dirty="0">
              <a:solidFill>
                <a:schemeClr val="tx1"/>
              </a:solidFill>
            </a:endParaRPr>
          </a:p>
          <a:p>
            <a:endParaRPr lang="en-US" sz="1200" b="1" dirty="0">
              <a:solidFill>
                <a:schemeClr val="tx1"/>
              </a:solidFill>
            </a:endParaRPr>
          </a:p>
        </p:txBody>
      </p:sp>
      <mc:AlternateContent xmlns:mc="http://schemas.openxmlformats.org/markup-compatibility/2006" xmlns:p14="http://schemas.microsoft.com/office/powerpoint/2010/main">
        <mc:Choice Requires="p14">
          <p:contentPart p14:bwMode="auto" r:id="rId2">
            <p14:nvContentPartPr>
              <p14:cNvPr id="33" name="Ink 32">
                <a:extLst>
                  <a:ext uri="{FF2B5EF4-FFF2-40B4-BE49-F238E27FC236}">
                    <a16:creationId xmlns:a16="http://schemas.microsoft.com/office/drawing/2014/main" id="{85CF9197-9F87-47BE-907F-47F7834195FC}"/>
                  </a:ext>
                </a:extLst>
              </p14:cNvPr>
              <p14:cNvContentPartPr/>
              <p14:nvPr/>
            </p14:nvContentPartPr>
            <p14:xfrm>
              <a:off x="6361160" y="3051473"/>
              <a:ext cx="19049" cy="19049"/>
            </p14:xfrm>
          </p:contentPart>
        </mc:Choice>
        <mc:Fallback xmlns="">
          <p:pic>
            <p:nvPicPr>
              <p:cNvPr id="33" name="Ink 32">
                <a:extLst>
                  <a:ext uri="{FF2B5EF4-FFF2-40B4-BE49-F238E27FC236}">
                    <a16:creationId xmlns:a16="http://schemas.microsoft.com/office/drawing/2014/main" id="{85CF9197-9F87-47BE-907F-47F7834195FC}"/>
                  </a:ext>
                </a:extLst>
              </p:cNvPr>
              <p:cNvPicPr/>
              <p:nvPr/>
            </p:nvPicPr>
            <p:blipFill>
              <a:blip r:embed="rId3"/>
              <a:stretch>
                <a:fillRect/>
              </a:stretch>
            </p:blipFill>
            <p:spPr>
              <a:xfrm>
                <a:off x="5408710" y="2099023"/>
                <a:ext cx="1904900" cy="19049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F7F76EA2-FE77-46A5-A238-F4807AAFF550}"/>
                  </a:ext>
                </a:extLst>
              </p14:cNvPr>
              <p14:cNvContentPartPr/>
              <p14:nvPr/>
            </p14:nvContentPartPr>
            <p14:xfrm>
              <a:off x="6338244" y="3017097"/>
              <a:ext cx="19049" cy="19049"/>
            </p14:xfrm>
          </p:contentPart>
        </mc:Choice>
        <mc:Fallback xmlns="">
          <p:pic>
            <p:nvPicPr>
              <p:cNvPr id="34" name="Ink 33">
                <a:extLst>
                  <a:ext uri="{FF2B5EF4-FFF2-40B4-BE49-F238E27FC236}">
                    <a16:creationId xmlns:a16="http://schemas.microsoft.com/office/drawing/2014/main" id="{F7F76EA2-FE77-46A5-A238-F4807AAFF550}"/>
                  </a:ext>
                </a:extLst>
              </p:cNvPr>
              <p:cNvPicPr/>
              <p:nvPr/>
            </p:nvPicPr>
            <p:blipFill>
              <a:blip r:embed="rId3"/>
              <a:stretch>
                <a:fillRect/>
              </a:stretch>
            </p:blipFill>
            <p:spPr>
              <a:xfrm>
                <a:off x="5385794" y="2064647"/>
                <a:ext cx="1904900" cy="1904900"/>
              </a:xfrm>
              <a:prstGeom prst="rect">
                <a:avLst/>
              </a:prstGeom>
            </p:spPr>
          </p:pic>
        </mc:Fallback>
      </mc:AlternateContent>
      <p:sp>
        <p:nvSpPr>
          <p:cNvPr id="4" name="TextBox 3">
            <a:extLst>
              <a:ext uri="{FF2B5EF4-FFF2-40B4-BE49-F238E27FC236}">
                <a16:creationId xmlns:a16="http://schemas.microsoft.com/office/drawing/2014/main" id="{6BB52D61-B532-4138-B2C6-6C34954DC5CA}"/>
              </a:ext>
            </a:extLst>
          </p:cNvPr>
          <p:cNvSpPr txBox="1"/>
          <p:nvPr/>
        </p:nvSpPr>
        <p:spPr>
          <a:xfrm>
            <a:off x="5073888" y="7079151"/>
            <a:ext cx="84095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p>
        </p:txBody>
      </p:sp>
    </p:spTree>
    <p:extLst>
      <p:ext uri="{BB962C8B-B14F-4D97-AF65-F5344CB8AC3E}">
        <p14:creationId xmlns:p14="http://schemas.microsoft.com/office/powerpoint/2010/main" val="305383947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33">
            <a:extLst>
              <a:ext uri="{FF2B5EF4-FFF2-40B4-BE49-F238E27FC236}">
                <a16:creationId xmlns:a16="http://schemas.microsoft.com/office/drawing/2014/main" id="{6E0488BA-180E-40D8-8350-4B17917955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3">
            <a:extLst>
              <a:ext uri="{FF2B5EF4-FFF2-40B4-BE49-F238E27FC236}">
                <a16:creationId xmlns:a16="http://schemas.microsoft.com/office/drawing/2014/main" id="{621C245A-DCE7-49E0-AC06-1739F440B745}"/>
              </a:ext>
            </a:extLst>
          </p:cNvPr>
          <p:cNvPicPr>
            <a:picLocks noChangeAspect="1"/>
          </p:cNvPicPr>
          <p:nvPr/>
        </p:nvPicPr>
        <p:blipFill rotWithShape="1">
          <a:blip r:embed="rId2">
            <a:alphaModFix amt="40000"/>
          </a:blip>
          <a:srcRect t="5131" b="19869"/>
          <a:stretch/>
        </p:blipFill>
        <p:spPr>
          <a:xfrm>
            <a:off x="20" y="-120630"/>
            <a:ext cx="12191980" cy="6857990"/>
          </a:xfrm>
          <a:prstGeom prst="rect">
            <a:avLst/>
          </a:prstGeom>
        </p:spPr>
      </p:pic>
      <p:sp>
        <p:nvSpPr>
          <p:cNvPr id="2" name="Title 1">
            <a:extLst>
              <a:ext uri="{FF2B5EF4-FFF2-40B4-BE49-F238E27FC236}">
                <a16:creationId xmlns:a16="http://schemas.microsoft.com/office/drawing/2014/main" id="{57A669A7-9D31-492A-9A9E-37E913764A0C}"/>
              </a:ext>
            </a:extLst>
          </p:cNvPr>
          <p:cNvSpPr>
            <a:spLocks noGrp="1"/>
          </p:cNvSpPr>
          <p:nvPr>
            <p:ph type="title"/>
          </p:nvPr>
        </p:nvSpPr>
        <p:spPr>
          <a:xfrm>
            <a:off x="1154954" y="973668"/>
            <a:ext cx="8761413" cy="706964"/>
          </a:xfrm>
        </p:spPr>
        <p:txBody>
          <a:bodyPr>
            <a:normAutofit/>
          </a:bodyPr>
          <a:lstStyle/>
          <a:p>
            <a:endParaRPr lang="en-US">
              <a:solidFill>
                <a:schemeClr val="tx1"/>
              </a:solidFill>
            </a:endParaRPr>
          </a:p>
          <a:p>
            <a:endParaRPr lang="en-US">
              <a:solidFill>
                <a:schemeClr val="tx1"/>
              </a:solidFill>
            </a:endParaRPr>
          </a:p>
        </p:txBody>
      </p:sp>
      <p:sp>
        <p:nvSpPr>
          <p:cNvPr id="27" name="TextBox 26">
            <a:extLst>
              <a:ext uri="{FF2B5EF4-FFF2-40B4-BE49-F238E27FC236}">
                <a16:creationId xmlns:a16="http://schemas.microsoft.com/office/drawing/2014/main" id="{9C21B882-19D3-467E-B539-BA0950CBA3C4}"/>
              </a:ext>
            </a:extLst>
          </p:cNvPr>
          <p:cNvSpPr txBox="1"/>
          <p:nvPr/>
        </p:nvSpPr>
        <p:spPr>
          <a:xfrm>
            <a:off x="4954438" y="79938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l-GR">
              <a:solidFill>
                <a:srgbClr val="FF0000"/>
              </a:solidFill>
            </a:endParaRPr>
          </a:p>
        </p:txBody>
      </p:sp>
    </p:spTree>
    <p:extLst>
      <p:ext uri="{BB962C8B-B14F-4D97-AF65-F5344CB8AC3E}">
        <p14:creationId xmlns:p14="http://schemas.microsoft.com/office/powerpoint/2010/main" val="17553569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3D2033-F256-4969-95B2-F9346B47187F}"/>
              </a:ext>
            </a:extLst>
          </p:cNvPr>
          <p:cNvSpPr>
            <a:spLocks noGrp="1"/>
          </p:cNvSpPr>
          <p:nvPr>
            <p:ph type="title"/>
          </p:nvPr>
        </p:nvSpPr>
        <p:spPr/>
        <p:txBody>
          <a:bodyPr/>
          <a:lstStyle/>
          <a:p>
            <a:r>
              <a:rPr lang="el-GR" sz="2400" b="1" err="1"/>
              <a:t>Canadian</a:t>
            </a:r>
            <a:r>
              <a:rPr lang="el-GR" sz="2400" b="1"/>
              <a:t> </a:t>
            </a:r>
            <a:r>
              <a:rPr lang="el-GR" sz="2400" b="1" err="1"/>
              <a:t>Radio</a:t>
            </a:r>
            <a:r>
              <a:rPr lang="el-GR" sz="2400" b="1"/>
              <a:t> Stations </a:t>
            </a:r>
            <a:r>
              <a:rPr lang="el-GR" sz="2400" b="1" err="1"/>
              <a:t>Must</a:t>
            </a:r>
            <a:r>
              <a:rPr lang="el-GR" sz="2400" b="1"/>
              <a:t> </a:t>
            </a:r>
            <a:r>
              <a:rPr lang="el-GR" sz="2400" b="1" err="1"/>
              <a:t>Play</a:t>
            </a:r>
            <a:r>
              <a:rPr lang="el-GR" sz="2400" b="1"/>
              <a:t> </a:t>
            </a:r>
            <a:r>
              <a:rPr lang="el-GR" sz="2400" b="1" err="1"/>
              <a:t>Canadian</a:t>
            </a:r>
            <a:r>
              <a:rPr lang="el-GR" sz="2400" b="1"/>
              <a:t> </a:t>
            </a:r>
            <a:r>
              <a:rPr lang="el-GR" sz="2400" b="1" err="1"/>
              <a:t>Artists</a:t>
            </a:r>
            <a:endParaRPr lang="el-GR" sz="2400" b="1"/>
          </a:p>
        </p:txBody>
      </p:sp>
      <p:sp>
        <p:nvSpPr>
          <p:cNvPr id="3" name="Θέση περιεχομένου 2">
            <a:extLst>
              <a:ext uri="{FF2B5EF4-FFF2-40B4-BE49-F238E27FC236}">
                <a16:creationId xmlns:a16="http://schemas.microsoft.com/office/drawing/2014/main" id="{8AFFBBF1-634C-494D-BD1A-900900FB4852}"/>
              </a:ext>
            </a:extLst>
          </p:cNvPr>
          <p:cNvSpPr>
            <a:spLocks noGrp="1"/>
          </p:cNvSpPr>
          <p:nvPr>
            <p:ph idx="1"/>
          </p:nvPr>
        </p:nvSpPr>
        <p:spPr/>
        <p:txBody>
          <a:bodyPr vert="horz" lIns="91440" tIns="45720" rIns="91440" bIns="45720" rtlCol="0" anchor="t">
            <a:normAutofit/>
          </a:bodyPr>
          <a:lstStyle/>
          <a:p>
            <a:r>
              <a:rPr lang="el-GR" sz="2800" b="1">
                <a:solidFill>
                  <a:schemeClr val="tx1"/>
                </a:solidFill>
                <a:ea typeface="+mn-lt"/>
                <a:cs typeface="+mn-lt"/>
              </a:rPr>
              <a:t>The </a:t>
            </a:r>
            <a:r>
              <a:rPr lang="el-GR" sz="2800" b="1" err="1">
                <a:solidFill>
                  <a:schemeClr val="tx1"/>
                </a:solidFill>
                <a:ea typeface="+mn-lt"/>
                <a:cs typeface="+mn-lt"/>
              </a:rPr>
              <a:t>Canadians</a:t>
            </a:r>
            <a:r>
              <a:rPr lang="el-GR" sz="2800" b="1">
                <a:solidFill>
                  <a:schemeClr val="tx1"/>
                </a:solidFill>
                <a:ea typeface="+mn-lt"/>
                <a:cs typeface="+mn-lt"/>
              </a:rPr>
              <a:t> </a:t>
            </a:r>
            <a:r>
              <a:rPr lang="el-GR" sz="2800" b="1" err="1">
                <a:solidFill>
                  <a:schemeClr val="tx1"/>
                </a:solidFill>
                <a:ea typeface="+mn-lt"/>
                <a:cs typeface="+mn-lt"/>
              </a:rPr>
              <a:t>are</a:t>
            </a:r>
            <a:r>
              <a:rPr lang="el-GR" sz="2800" b="1">
                <a:solidFill>
                  <a:schemeClr val="tx1"/>
                </a:solidFill>
                <a:ea typeface="+mn-lt"/>
                <a:cs typeface="+mn-lt"/>
              </a:rPr>
              <a:t> a </a:t>
            </a:r>
            <a:r>
              <a:rPr lang="el-GR" sz="2800" b="1" err="1">
                <a:solidFill>
                  <a:schemeClr val="tx1"/>
                </a:solidFill>
                <a:ea typeface="+mn-lt"/>
                <a:cs typeface="+mn-lt"/>
              </a:rPr>
              <a:t>patriotic</a:t>
            </a:r>
            <a:r>
              <a:rPr lang="el-GR" sz="2800" b="1">
                <a:solidFill>
                  <a:schemeClr val="tx1"/>
                </a:solidFill>
                <a:ea typeface="+mn-lt"/>
                <a:cs typeface="+mn-lt"/>
              </a:rPr>
              <a:t> </a:t>
            </a:r>
            <a:r>
              <a:rPr lang="el-GR" sz="2800" b="1" err="1">
                <a:solidFill>
                  <a:schemeClr val="tx1"/>
                </a:solidFill>
                <a:ea typeface="+mn-lt"/>
                <a:cs typeface="+mn-lt"/>
              </a:rPr>
              <a:t>bunch</a:t>
            </a:r>
            <a:r>
              <a:rPr lang="el-GR" sz="2800" b="1">
                <a:solidFill>
                  <a:schemeClr val="tx1"/>
                </a:solidFill>
                <a:ea typeface="+mn-lt"/>
                <a:cs typeface="+mn-lt"/>
              </a:rPr>
              <a:t>. </a:t>
            </a:r>
            <a:r>
              <a:rPr lang="el-GR" sz="2800" b="1" err="1">
                <a:solidFill>
                  <a:schemeClr val="tx1"/>
                </a:solidFill>
                <a:ea typeface="+mn-lt"/>
                <a:cs typeface="+mn-lt"/>
              </a:rPr>
              <a:t>So</a:t>
            </a:r>
            <a:r>
              <a:rPr lang="el-GR" sz="2800" b="1">
                <a:solidFill>
                  <a:schemeClr val="tx1"/>
                </a:solidFill>
                <a:ea typeface="+mn-lt"/>
                <a:cs typeface="+mn-lt"/>
              </a:rPr>
              <a:t> </a:t>
            </a:r>
            <a:r>
              <a:rPr lang="el-GR" sz="2800" b="1" err="1">
                <a:solidFill>
                  <a:schemeClr val="tx1"/>
                </a:solidFill>
                <a:ea typeface="+mn-lt"/>
                <a:cs typeface="+mn-lt"/>
              </a:rPr>
              <a:t>much</a:t>
            </a:r>
            <a:r>
              <a:rPr lang="el-GR" sz="2800" b="1">
                <a:solidFill>
                  <a:schemeClr val="tx1"/>
                </a:solidFill>
                <a:ea typeface="+mn-lt"/>
                <a:cs typeface="+mn-lt"/>
              </a:rPr>
              <a:t> </a:t>
            </a:r>
            <a:r>
              <a:rPr lang="el-GR" sz="2800" b="1" err="1">
                <a:solidFill>
                  <a:schemeClr val="tx1"/>
                </a:solidFill>
                <a:ea typeface="+mn-lt"/>
                <a:cs typeface="+mn-lt"/>
              </a:rPr>
              <a:t>so</a:t>
            </a:r>
            <a:r>
              <a:rPr lang="el-GR" sz="2800" b="1">
                <a:solidFill>
                  <a:schemeClr val="tx1"/>
                </a:solidFill>
                <a:ea typeface="+mn-lt"/>
                <a:cs typeface="+mn-lt"/>
              </a:rPr>
              <a:t> </a:t>
            </a:r>
            <a:r>
              <a:rPr lang="el-GR" sz="2800" b="1" err="1">
                <a:solidFill>
                  <a:schemeClr val="tx1"/>
                </a:solidFill>
                <a:ea typeface="+mn-lt"/>
                <a:cs typeface="+mn-lt"/>
              </a:rPr>
              <a:t>that</a:t>
            </a:r>
            <a:r>
              <a:rPr lang="el-GR" sz="2800" b="1">
                <a:solidFill>
                  <a:schemeClr val="tx1"/>
                </a:solidFill>
                <a:ea typeface="+mn-lt"/>
                <a:cs typeface="+mn-lt"/>
              </a:rPr>
              <a:t> </a:t>
            </a:r>
            <a:r>
              <a:rPr lang="el-GR" sz="2800" b="1" err="1">
                <a:solidFill>
                  <a:schemeClr val="tx1"/>
                </a:solidFill>
                <a:ea typeface="+mn-lt"/>
                <a:cs typeface="+mn-lt"/>
              </a:rPr>
              <a:t>all</a:t>
            </a:r>
            <a:r>
              <a:rPr lang="el-GR" sz="2800" b="1">
                <a:solidFill>
                  <a:schemeClr val="tx1"/>
                </a:solidFill>
                <a:ea typeface="+mn-lt"/>
                <a:cs typeface="+mn-lt"/>
              </a:rPr>
              <a:t> </a:t>
            </a:r>
            <a:r>
              <a:rPr lang="el-GR" sz="2800" b="1" err="1">
                <a:solidFill>
                  <a:schemeClr val="tx1"/>
                </a:solidFill>
                <a:ea typeface="+mn-lt"/>
                <a:cs typeface="+mn-lt"/>
              </a:rPr>
              <a:t>Canadian</a:t>
            </a:r>
            <a:r>
              <a:rPr lang="el-GR" sz="2800" b="1">
                <a:solidFill>
                  <a:schemeClr val="tx1"/>
                </a:solidFill>
                <a:ea typeface="+mn-lt"/>
                <a:cs typeface="+mn-lt"/>
              </a:rPr>
              <a:t> </a:t>
            </a:r>
            <a:r>
              <a:rPr lang="el-GR" sz="2800" b="1" err="1">
                <a:solidFill>
                  <a:schemeClr val="tx1"/>
                </a:solidFill>
                <a:ea typeface="+mn-lt"/>
                <a:cs typeface="+mn-lt"/>
              </a:rPr>
              <a:t>radio</a:t>
            </a:r>
            <a:r>
              <a:rPr lang="el-GR" sz="2800" b="1">
                <a:solidFill>
                  <a:schemeClr val="tx1"/>
                </a:solidFill>
                <a:ea typeface="+mn-lt"/>
                <a:cs typeface="+mn-lt"/>
              </a:rPr>
              <a:t> </a:t>
            </a:r>
            <a:r>
              <a:rPr lang="el-GR" sz="2800" b="1" err="1">
                <a:solidFill>
                  <a:schemeClr val="tx1"/>
                </a:solidFill>
                <a:ea typeface="+mn-lt"/>
                <a:cs typeface="+mn-lt"/>
              </a:rPr>
              <a:t>stations</a:t>
            </a:r>
            <a:r>
              <a:rPr lang="el-GR" sz="2800" b="1">
                <a:solidFill>
                  <a:schemeClr val="tx1"/>
                </a:solidFill>
                <a:ea typeface="+mn-lt"/>
                <a:cs typeface="+mn-lt"/>
              </a:rPr>
              <a:t> </a:t>
            </a:r>
            <a:r>
              <a:rPr lang="el-GR" sz="2800" b="1" err="1">
                <a:solidFill>
                  <a:schemeClr val="tx1"/>
                </a:solidFill>
                <a:ea typeface="+mn-lt"/>
                <a:cs typeface="+mn-lt"/>
              </a:rPr>
              <a:t>are</a:t>
            </a:r>
            <a:r>
              <a:rPr lang="el-GR" sz="2800" b="1">
                <a:solidFill>
                  <a:schemeClr val="tx1"/>
                </a:solidFill>
                <a:ea typeface="+mn-lt"/>
                <a:cs typeface="+mn-lt"/>
              </a:rPr>
              <a:t> </a:t>
            </a:r>
            <a:r>
              <a:rPr lang="el-GR" sz="2800" b="1" err="1">
                <a:solidFill>
                  <a:schemeClr val="tx1"/>
                </a:solidFill>
                <a:ea typeface="+mn-lt"/>
                <a:cs typeface="+mn-lt"/>
              </a:rPr>
              <a:t>required</a:t>
            </a:r>
            <a:r>
              <a:rPr lang="el-GR" sz="2800" b="1">
                <a:solidFill>
                  <a:schemeClr val="tx1"/>
                </a:solidFill>
                <a:ea typeface="+mn-lt"/>
                <a:cs typeface="+mn-lt"/>
              </a:rPr>
              <a:t>, </a:t>
            </a:r>
            <a:r>
              <a:rPr lang="el-GR" sz="2800" b="1" err="1">
                <a:solidFill>
                  <a:schemeClr val="tx1"/>
                </a:solidFill>
                <a:ea typeface="+mn-lt"/>
                <a:cs typeface="+mn-lt"/>
              </a:rPr>
              <a:t>by</a:t>
            </a:r>
            <a:r>
              <a:rPr lang="el-GR" sz="2800" b="1">
                <a:solidFill>
                  <a:schemeClr val="tx1"/>
                </a:solidFill>
                <a:ea typeface="+mn-lt"/>
                <a:cs typeface="+mn-lt"/>
              </a:rPr>
              <a:t> </a:t>
            </a:r>
            <a:r>
              <a:rPr lang="el-GR" sz="2800" b="1" err="1">
                <a:solidFill>
                  <a:schemeClr val="tx1"/>
                </a:solidFill>
                <a:ea typeface="+mn-lt"/>
                <a:cs typeface="+mn-lt"/>
              </a:rPr>
              <a:t>law</a:t>
            </a:r>
            <a:r>
              <a:rPr lang="el-GR" sz="2800" b="1">
                <a:solidFill>
                  <a:schemeClr val="tx1"/>
                </a:solidFill>
                <a:ea typeface="+mn-lt"/>
                <a:cs typeface="+mn-lt"/>
              </a:rPr>
              <a:t>, </a:t>
            </a:r>
            <a:r>
              <a:rPr lang="el-GR" sz="2800" b="1" err="1">
                <a:solidFill>
                  <a:schemeClr val="tx1"/>
                </a:solidFill>
                <a:ea typeface="+mn-lt"/>
                <a:cs typeface="+mn-lt"/>
              </a:rPr>
              <a:t>to</a:t>
            </a:r>
            <a:r>
              <a:rPr lang="el-GR" sz="2800" b="1">
                <a:solidFill>
                  <a:schemeClr val="tx1"/>
                </a:solidFill>
                <a:ea typeface="+mn-lt"/>
                <a:cs typeface="+mn-lt"/>
              </a:rPr>
              <a:t> </a:t>
            </a:r>
            <a:r>
              <a:rPr lang="el-GR" sz="2800" b="1" err="1">
                <a:solidFill>
                  <a:schemeClr val="tx1"/>
                </a:solidFill>
                <a:ea typeface="+mn-lt"/>
                <a:cs typeface="+mn-lt"/>
              </a:rPr>
              <a:t>play</a:t>
            </a:r>
            <a:r>
              <a:rPr lang="el-GR" sz="2800" b="1">
                <a:solidFill>
                  <a:schemeClr val="tx1"/>
                </a:solidFill>
                <a:ea typeface="+mn-lt"/>
                <a:cs typeface="+mn-lt"/>
              </a:rPr>
              <a:t> </a:t>
            </a:r>
            <a:r>
              <a:rPr lang="el-GR" sz="2800" b="1" err="1">
                <a:solidFill>
                  <a:schemeClr val="tx1"/>
                </a:solidFill>
                <a:ea typeface="+mn-lt"/>
                <a:cs typeface="+mn-lt"/>
              </a:rPr>
              <a:t>Canadian</a:t>
            </a:r>
            <a:r>
              <a:rPr lang="el-GR" sz="2800" b="1">
                <a:solidFill>
                  <a:schemeClr val="tx1"/>
                </a:solidFill>
                <a:ea typeface="+mn-lt"/>
                <a:cs typeface="+mn-lt"/>
              </a:rPr>
              <a:t> </a:t>
            </a:r>
            <a:r>
              <a:rPr lang="el-GR" sz="2800" b="1" err="1">
                <a:solidFill>
                  <a:schemeClr val="tx1"/>
                </a:solidFill>
                <a:ea typeface="+mn-lt"/>
                <a:cs typeface="+mn-lt"/>
              </a:rPr>
              <a:t>artists</a:t>
            </a:r>
            <a:r>
              <a:rPr lang="el-GR" sz="2800" b="1">
                <a:solidFill>
                  <a:schemeClr val="tx1"/>
                </a:solidFill>
                <a:ea typeface="+mn-lt"/>
                <a:cs typeface="+mn-lt"/>
              </a:rPr>
              <a:t> on the </a:t>
            </a:r>
            <a:r>
              <a:rPr lang="el-GR" sz="2800" b="1" err="1">
                <a:solidFill>
                  <a:schemeClr val="tx1"/>
                </a:solidFill>
                <a:ea typeface="+mn-lt"/>
                <a:cs typeface="+mn-lt"/>
              </a:rPr>
              <a:t>airwaves</a:t>
            </a:r>
            <a:r>
              <a:rPr lang="el-GR" sz="2800" b="1">
                <a:solidFill>
                  <a:schemeClr val="tx1"/>
                </a:solidFill>
                <a:ea typeface="+mn-lt"/>
                <a:cs typeface="+mn-lt"/>
              </a:rPr>
              <a:t> </a:t>
            </a:r>
            <a:r>
              <a:rPr lang="el-GR" sz="2800" b="1" err="1">
                <a:solidFill>
                  <a:schemeClr val="tx1"/>
                </a:solidFill>
                <a:ea typeface="+mn-lt"/>
                <a:cs typeface="+mn-lt"/>
              </a:rPr>
              <a:t>at</a:t>
            </a:r>
            <a:r>
              <a:rPr lang="el-GR" sz="2800" b="1">
                <a:solidFill>
                  <a:schemeClr val="tx1"/>
                </a:solidFill>
                <a:ea typeface="+mn-lt"/>
                <a:cs typeface="+mn-lt"/>
              </a:rPr>
              <a:t> </a:t>
            </a:r>
            <a:r>
              <a:rPr lang="el-GR" sz="2800" b="1" err="1">
                <a:solidFill>
                  <a:schemeClr val="tx1"/>
                </a:solidFill>
                <a:ea typeface="+mn-lt"/>
                <a:cs typeface="+mn-lt"/>
              </a:rPr>
              <a:t>least</a:t>
            </a:r>
            <a:r>
              <a:rPr lang="el-GR" sz="2800" b="1">
                <a:solidFill>
                  <a:schemeClr val="tx1"/>
                </a:solidFill>
                <a:ea typeface="+mn-lt"/>
                <a:cs typeface="+mn-lt"/>
              </a:rPr>
              <a:t> 35 </a:t>
            </a:r>
            <a:r>
              <a:rPr lang="el-GR" sz="2800" b="1" err="1">
                <a:solidFill>
                  <a:schemeClr val="tx1"/>
                </a:solidFill>
                <a:ea typeface="+mn-lt"/>
                <a:cs typeface="+mn-lt"/>
              </a:rPr>
              <a:t>percent</a:t>
            </a:r>
            <a:r>
              <a:rPr lang="el-GR" sz="2800" b="1">
                <a:solidFill>
                  <a:schemeClr val="tx1"/>
                </a:solidFill>
                <a:ea typeface="+mn-lt"/>
                <a:cs typeface="+mn-lt"/>
              </a:rPr>
              <a:t> of the </a:t>
            </a:r>
            <a:r>
              <a:rPr lang="el-GR" sz="2800" b="1" err="1">
                <a:solidFill>
                  <a:schemeClr val="tx1"/>
                </a:solidFill>
                <a:ea typeface="+mn-lt"/>
                <a:cs typeface="+mn-lt"/>
              </a:rPr>
              <a:t>time</a:t>
            </a:r>
            <a:r>
              <a:rPr lang="el-GR" sz="2800" b="1">
                <a:solidFill>
                  <a:schemeClr val="tx1"/>
                </a:solidFill>
                <a:ea typeface="+mn-lt"/>
                <a:cs typeface="+mn-lt"/>
              </a:rPr>
              <a:t>, </a:t>
            </a:r>
            <a:r>
              <a:rPr lang="el-GR" sz="2800" b="1" err="1">
                <a:solidFill>
                  <a:schemeClr val="tx1"/>
                </a:solidFill>
                <a:ea typeface="+mn-lt"/>
                <a:cs typeface="+mn-lt"/>
              </a:rPr>
              <a:t>especially</a:t>
            </a:r>
            <a:r>
              <a:rPr lang="el-GR" sz="2800" b="1">
                <a:solidFill>
                  <a:schemeClr val="tx1"/>
                </a:solidFill>
                <a:ea typeface="+mn-lt"/>
                <a:cs typeface="+mn-lt"/>
              </a:rPr>
              <a:t> </a:t>
            </a:r>
            <a:r>
              <a:rPr lang="el-GR" sz="2800" b="1" err="1">
                <a:solidFill>
                  <a:schemeClr val="tx1"/>
                </a:solidFill>
                <a:ea typeface="+mn-lt"/>
                <a:cs typeface="+mn-lt"/>
              </a:rPr>
              <a:t>during</a:t>
            </a:r>
            <a:r>
              <a:rPr lang="el-GR" sz="2800" b="1">
                <a:solidFill>
                  <a:schemeClr val="tx1"/>
                </a:solidFill>
                <a:ea typeface="+mn-lt"/>
                <a:cs typeface="+mn-lt"/>
              </a:rPr>
              <a:t> the </a:t>
            </a:r>
            <a:r>
              <a:rPr lang="el-GR" sz="2800" b="1" err="1">
                <a:solidFill>
                  <a:schemeClr val="tx1"/>
                </a:solidFill>
                <a:ea typeface="+mn-lt"/>
                <a:cs typeface="+mn-lt"/>
              </a:rPr>
              <a:t>hours</a:t>
            </a:r>
            <a:r>
              <a:rPr lang="el-GR" sz="2800" b="1">
                <a:solidFill>
                  <a:schemeClr val="tx1"/>
                </a:solidFill>
                <a:ea typeface="+mn-lt"/>
                <a:cs typeface="+mn-lt"/>
              </a:rPr>
              <a:t> of 6 </a:t>
            </a:r>
            <a:r>
              <a:rPr lang="el-GR" sz="2800" b="1" err="1">
                <a:solidFill>
                  <a:schemeClr val="tx1"/>
                </a:solidFill>
                <a:ea typeface="+mn-lt"/>
                <a:cs typeface="+mn-lt"/>
              </a:rPr>
              <a:t>a.m</a:t>
            </a:r>
            <a:r>
              <a:rPr lang="el-GR" sz="2800" b="1">
                <a:solidFill>
                  <a:schemeClr val="tx1"/>
                </a:solidFill>
                <a:ea typeface="+mn-lt"/>
                <a:cs typeface="+mn-lt"/>
              </a:rPr>
              <a:t>. and 6 </a:t>
            </a:r>
            <a:r>
              <a:rPr lang="el-GR" sz="2800" b="1" err="1">
                <a:solidFill>
                  <a:schemeClr val="tx1"/>
                </a:solidFill>
                <a:ea typeface="+mn-lt"/>
                <a:cs typeface="+mn-lt"/>
              </a:rPr>
              <a:t>p.m</a:t>
            </a:r>
            <a:r>
              <a:rPr lang="el-GR" sz="2800" b="1">
                <a:solidFill>
                  <a:schemeClr val="tx1"/>
                </a:solidFill>
                <a:ea typeface="+mn-lt"/>
                <a:cs typeface="+mn-lt"/>
              </a:rPr>
              <a:t>., </a:t>
            </a:r>
            <a:r>
              <a:rPr lang="el-GR" sz="2800" b="1" err="1">
                <a:solidFill>
                  <a:schemeClr val="tx1"/>
                </a:solidFill>
                <a:ea typeface="+mn-lt"/>
                <a:cs typeface="+mn-lt"/>
              </a:rPr>
              <a:t>Monday</a:t>
            </a:r>
            <a:r>
              <a:rPr lang="el-GR" sz="2800" b="1">
                <a:solidFill>
                  <a:schemeClr val="tx1"/>
                </a:solidFill>
                <a:ea typeface="+mn-lt"/>
                <a:cs typeface="+mn-lt"/>
              </a:rPr>
              <a:t> </a:t>
            </a:r>
            <a:r>
              <a:rPr lang="el-GR" sz="2800" b="1" err="1">
                <a:solidFill>
                  <a:schemeClr val="tx1"/>
                </a:solidFill>
                <a:ea typeface="+mn-lt"/>
                <a:cs typeface="+mn-lt"/>
              </a:rPr>
              <a:t>through</a:t>
            </a:r>
            <a:r>
              <a:rPr lang="el-GR" sz="2800" b="1">
                <a:solidFill>
                  <a:schemeClr val="tx1"/>
                </a:solidFill>
                <a:ea typeface="+mn-lt"/>
                <a:cs typeface="+mn-lt"/>
              </a:rPr>
              <a:t> </a:t>
            </a:r>
            <a:r>
              <a:rPr lang="el-GR" sz="2800" b="1" err="1">
                <a:solidFill>
                  <a:schemeClr val="tx1"/>
                </a:solidFill>
                <a:ea typeface="+mn-lt"/>
                <a:cs typeface="+mn-lt"/>
              </a:rPr>
              <a:t>Friday</a:t>
            </a:r>
            <a:r>
              <a:rPr lang="el-GR" sz="2800" b="1">
                <a:solidFill>
                  <a:schemeClr val="tx1"/>
                </a:solidFill>
                <a:ea typeface="+mn-lt"/>
                <a:cs typeface="+mn-lt"/>
              </a:rPr>
              <a:t>.</a:t>
            </a:r>
            <a:endParaRPr lang="el-GR" sz="2800" b="1">
              <a:solidFill>
                <a:schemeClr val="tx1"/>
              </a:solidFill>
            </a:endParaRPr>
          </a:p>
        </p:txBody>
      </p:sp>
    </p:spTree>
    <p:extLst>
      <p:ext uri="{BB962C8B-B14F-4D97-AF65-F5344CB8AC3E}">
        <p14:creationId xmlns:p14="http://schemas.microsoft.com/office/powerpoint/2010/main" val="399261483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4">
            <a:extLst>
              <a:ext uri="{FF2B5EF4-FFF2-40B4-BE49-F238E27FC236}">
                <a16:creationId xmlns:a16="http://schemas.microsoft.com/office/drawing/2014/main" id="{BD214705-0DE1-49B0-920D-1E304FC650BE}"/>
              </a:ext>
            </a:extLst>
          </p:cNvPr>
          <p:cNvPicPr>
            <a:picLocks noChangeAspect="1"/>
          </p:cNvPicPr>
          <p:nvPr/>
        </p:nvPicPr>
        <p:blipFill>
          <a:blip r:embed="rId2"/>
          <a:stretch>
            <a:fillRect/>
          </a:stretch>
        </p:blipFill>
        <p:spPr>
          <a:xfrm>
            <a:off x="-82501" y="-125683"/>
            <a:ext cx="12542503" cy="7101040"/>
          </a:xfrm>
          <a:prstGeom prst="rect">
            <a:avLst/>
          </a:prstGeom>
        </p:spPr>
      </p:pic>
    </p:spTree>
    <p:extLst>
      <p:ext uri="{BB962C8B-B14F-4D97-AF65-F5344CB8AC3E}">
        <p14:creationId xmlns:p14="http://schemas.microsoft.com/office/powerpoint/2010/main" val="130241203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C5CDF3-2385-49E0-96A4-CD23BBCB0B3A}"/>
              </a:ext>
            </a:extLst>
          </p:cNvPr>
          <p:cNvSpPr>
            <a:spLocks noGrp="1"/>
          </p:cNvSpPr>
          <p:nvPr>
            <p:ph type="title"/>
          </p:nvPr>
        </p:nvSpPr>
        <p:spPr>
          <a:xfrm>
            <a:off x="1638964" y="1264981"/>
            <a:ext cx="8761413" cy="967648"/>
          </a:xfrm>
        </p:spPr>
        <p:txBody>
          <a:bodyPr/>
          <a:lstStyle/>
          <a:p>
            <a:r>
              <a:rPr lang="el-GR" b="1"/>
              <a:t>No Selfies With Buddha in Sri Lanka</a:t>
            </a:r>
          </a:p>
          <a:p>
            <a:r>
              <a:rPr lang="en-US"/>
              <a:t/>
            </a:r>
            <a:br>
              <a:rPr lang="en-US"/>
            </a:br>
            <a:endParaRPr lang="en-US"/>
          </a:p>
        </p:txBody>
      </p:sp>
      <p:sp>
        <p:nvSpPr>
          <p:cNvPr id="3" name="TextBox 2">
            <a:extLst>
              <a:ext uri="{FF2B5EF4-FFF2-40B4-BE49-F238E27FC236}">
                <a16:creationId xmlns:a16="http://schemas.microsoft.com/office/drawing/2014/main" id="{965DE936-D47C-4695-87DB-F15E38750C75}"/>
              </a:ext>
            </a:extLst>
          </p:cNvPr>
          <p:cNvSpPr txBox="1"/>
          <p:nvPr/>
        </p:nvSpPr>
        <p:spPr>
          <a:xfrm>
            <a:off x="497833" y="2655162"/>
            <a:ext cx="11564435" cy="18774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i="1">
                <a:solidFill>
                  <a:srgbClr val="002060"/>
                </a:solidFill>
                <a:latin typeface="Montserrat"/>
              </a:rPr>
              <a:t>When you take a selfie with Buddha, you are turning your back on him.  This sign of disrespect is punishable by imprisonment in Sri Lanka. It is also considered disrespectful to point your finger at Buddha, and sometimes there are bans on taking photos with the statues.</a:t>
            </a:r>
          </a:p>
          <a:p>
            <a:r>
              <a:rPr lang="en-US" sz="2000" b="1" i="1">
                <a:solidFill>
                  <a:srgbClr val="002060"/>
                </a:solidFill>
                <a:latin typeface="Montserrat"/>
              </a:rPr>
              <a:t>.</a:t>
            </a:r>
          </a:p>
        </p:txBody>
      </p:sp>
      <p:sp>
        <p:nvSpPr>
          <p:cNvPr id="5" name="TextBox 4">
            <a:extLst>
              <a:ext uri="{FF2B5EF4-FFF2-40B4-BE49-F238E27FC236}">
                <a16:creationId xmlns:a16="http://schemas.microsoft.com/office/drawing/2014/main" id="{E77CDD1F-5DAB-4AEB-BCF2-584C6A4CA9C8}"/>
              </a:ext>
            </a:extLst>
          </p:cNvPr>
          <p:cNvSpPr txBox="1"/>
          <p:nvPr/>
        </p:nvSpPr>
        <p:spPr>
          <a:xfrm>
            <a:off x="1008345" y="4400811"/>
            <a:ext cx="1001873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2060"/>
                </a:solidFill>
              </a:rPr>
              <a:t>*</a:t>
            </a:r>
            <a:r>
              <a:rPr lang="en-US" b="1" err="1">
                <a:solidFill>
                  <a:srgbClr val="002060"/>
                </a:solidFill>
              </a:rPr>
              <a:t>Μετάφρ</a:t>
            </a:r>
            <a:r>
              <a:rPr lang="en-US" b="1">
                <a:solidFill>
                  <a:srgbClr val="002060"/>
                </a:solidFill>
              </a:rPr>
              <a:t>α</a:t>
            </a:r>
            <a:r>
              <a:rPr lang="en-US" b="1" err="1">
                <a:solidFill>
                  <a:srgbClr val="002060"/>
                </a:solidFill>
              </a:rPr>
              <a:t>ση</a:t>
            </a:r>
            <a:r>
              <a:rPr lang="en-US" b="1">
                <a:solidFill>
                  <a:srgbClr val="002060"/>
                </a:solidFill>
              </a:rPr>
              <a:t>* </a:t>
            </a:r>
            <a:r>
              <a:rPr lang="en-US" b="1" err="1">
                <a:solidFill>
                  <a:srgbClr val="002060"/>
                </a:solidFill>
              </a:rPr>
              <a:t>Ότ</a:t>
            </a:r>
            <a:r>
              <a:rPr lang="en-US" b="1">
                <a:solidFill>
                  <a:srgbClr val="002060"/>
                </a:solidFill>
              </a:rPr>
              <a:t>αν </a:t>
            </a:r>
            <a:r>
              <a:rPr lang="en-US" b="1" err="1">
                <a:solidFill>
                  <a:srgbClr val="002060"/>
                </a:solidFill>
              </a:rPr>
              <a:t>κάνετε</a:t>
            </a:r>
            <a:r>
              <a:rPr lang="en-US" b="1">
                <a:solidFill>
                  <a:srgbClr val="002060"/>
                </a:solidFill>
              </a:rPr>
              <a:t> </a:t>
            </a:r>
            <a:r>
              <a:rPr lang="en-US" b="1" err="1">
                <a:solidFill>
                  <a:srgbClr val="002060"/>
                </a:solidFill>
              </a:rPr>
              <a:t>μι</a:t>
            </a:r>
            <a:r>
              <a:rPr lang="en-US" b="1">
                <a:solidFill>
                  <a:srgbClr val="002060"/>
                </a:solidFill>
              </a:rPr>
              <a:t>α selfie </a:t>
            </a:r>
            <a:r>
              <a:rPr lang="en-US" b="1" err="1">
                <a:solidFill>
                  <a:srgbClr val="002060"/>
                </a:solidFill>
              </a:rPr>
              <a:t>με</a:t>
            </a:r>
            <a:r>
              <a:rPr lang="en-US" b="1">
                <a:solidFill>
                  <a:srgbClr val="002060"/>
                </a:solidFill>
              </a:rPr>
              <a:t> </a:t>
            </a:r>
            <a:r>
              <a:rPr lang="en-US" b="1" err="1">
                <a:solidFill>
                  <a:srgbClr val="002060"/>
                </a:solidFill>
              </a:rPr>
              <a:t>τον</a:t>
            </a:r>
            <a:r>
              <a:rPr lang="en-US" b="1">
                <a:solidFill>
                  <a:srgbClr val="002060"/>
                </a:solidFill>
              </a:rPr>
              <a:t> </a:t>
            </a:r>
            <a:r>
              <a:rPr lang="en-US" b="1" err="1">
                <a:solidFill>
                  <a:srgbClr val="002060"/>
                </a:solidFill>
              </a:rPr>
              <a:t>Βούδ</a:t>
            </a:r>
            <a:r>
              <a:rPr lang="en-US" b="1">
                <a:solidFill>
                  <a:srgbClr val="002060"/>
                </a:solidFill>
              </a:rPr>
              <a:t>α, </a:t>
            </a:r>
            <a:r>
              <a:rPr lang="en-US" b="1" err="1">
                <a:solidFill>
                  <a:srgbClr val="002060"/>
                </a:solidFill>
              </a:rPr>
              <a:t>γυρίζετε</a:t>
            </a:r>
            <a:r>
              <a:rPr lang="en-US" b="1">
                <a:solidFill>
                  <a:srgbClr val="002060"/>
                </a:solidFill>
              </a:rPr>
              <a:t> </a:t>
            </a:r>
            <a:r>
              <a:rPr lang="en-US" b="1" err="1">
                <a:solidFill>
                  <a:srgbClr val="002060"/>
                </a:solidFill>
              </a:rPr>
              <a:t>την</a:t>
            </a:r>
            <a:r>
              <a:rPr lang="en-US" b="1">
                <a:solidFill>
                  <a:srgbClr val="002060"/>
                </a:solidFill>
              </a:rPr>
              <a:t> π</a:t>
            </a:r>
            <a:r>
              <a:rPr lang="en-US" b="1" err="1">
                <a:solidFill>
                  <a:srgbClr val="002060"/>
                </a:solidFill>
              </a:rPr>
              <a:t>λάτη</a:t>
            </a:r>
            <a:r>
              <a:rPr lang="en-US" b="1">
                <a:solidFill>
                  <a:srgbClr val="002060"/>
                </a:solidFill>
              </a:rPr>
              <a:t> σας </a:t>
            </a:r>
            <a:r>
              <a:rPr lang="en-US" b="1" err="1">
                <a:solidFill>
                  <a:srgbClr val="002060"/>
                </a:solidFill>
              </a:rPr>
              <a:t>σε</a:t>
            </a:r>
            <a:r>
              <a:rPr lang="en-US" b="1">
                <a:solidFill>
                  <a:srgbClr val="002060"/>
                </a:solidFill>
              </a:rPr>
              <a:t> α</a:t>
            </a:r>
            <a:r>
              <a:rPr lang="en-US" b="1" err="1">
                <a:solidFill>
                  <a:srgbClr val="002060"/>
                </a:solidFill>
              </a:rPr>
              <a:t>υτόν</a:t>
            </a:r>
            <a:r>
              <a:rPr lang="en-US" b="1">
                <a:solidFill>
                  <a:srgbClr val="002060"/>
                </a:solidFill>
              </a:rPr>
              <a:t>. </a:t>
            </a:r>
            <a:r>
              <a:rPr lang="en-US" b="1" err="1">
                <a:solidFill>
                  <a:srgbClr val="002060"/>
                </a:solidFill>
              </a:rPr>
              <a:t>Αυτό</a:t>
            </a:r>
            <a:r>
              <a:rPr lang="en-US" b="1">
                <a:solidFill>
                  <a:srgbClr val="002060"/>
                </a:solidFill>
              </a:rPr>
              <a:t> </a:t>
            </a:r>
            <a:r>
              <a:rPr lang="en-US" b="1" err="1">
                <a:solidFill>
                  <a:srgbClr val="002060"/>
                </a:solidFill>
              </a:rPr>
              <a:t>το</a:t>
            </a:r>
            <a:r>
              <a:rPr lang="en-US" b="1">
                <a:solidFill>
                  <a:srgbClr val="002060"/>
                </a:solidFill>
              </a:rPr>
              <a:t> </a:t>
            </a:r>
            <a:r>
              <a:rPr lang="en-US" b="1" err="1">
                <a:solidFill>
                  <a:srgbClr val="002060"/>
                </a:solidFill>
              </a:rPr>
              <a:t>σημάδι</a:t>
            </a:r>
            <a:r>
              <a:rPr lang="en-US" b="1">
                <a:solidFill>
                  <a:srgbClr val="002060"/>
                </a:solidFill>
              </a:rPr>
              <a:t> α</a:t>
            </a:r>
            <a:r>
              <a:rPr lang="en-US" b="1" err="1">
                <a:solidFill>
                  <a:srgbClr val="002060"/>
                </a:solidFill>
              </a:rPr>
              <a:t>σέ</a:t>
            </a:r>
            <a:r>
              <a:rPr lang="en-US" b="1">
                <a:solidFill>
                  <a:srgbClr val="002060"/>
                </a:solidFill>
              </a:rPr>
              <a:t>β</a:t>
            </a:r>
            <a:r>
              <a:rPr lang="en-US" b="1" err="1">
                <a:solidFill>
                  <a:srgbClr val="002060"/>
                </a:solidFill>
              </a:rPr>
              <a:t>ει</a:t>
            </a:r>
            <a:r>
              <a:rPr lang="en-US" b="1">
                <a:solidFill>
                  <a:srgbClr val="002060"/>
                </a:solidFill>
              </a:rPr>
              <a:t>ας </a:t>
            </a:r>
            <a:r>
              <a:rPr lang="en-US" b="1" err="1">
                <a:solidFill>
                  <a:srgbClr val="002060"/>
                </a:solidFill>
              </a:rPr>
              <a:t>τιμωρείτ</a:t>
            </a:r>
            <a:r>
              <a:rPr lang="en-US" b="1">
                <a:solidFill>
                  <a:srgbClr val="002060"/>
                </a:solidFill>
              </a:rPr>
              <a:t>αι </a:t>
            </a:r>
            <a:r>
              <a:rPr lang="en-US" b="1" err="1">
                <a:solidFill>
                  <a:srgbClr val="002060"/>
                </a:solidFill>
              </a:rPr>
              <a:t>με</a:t>
            </a:r>
            <a:r>
              <a:rPr lang="en-US" b="1">
                <a:solidFill>
                  <a:srgbClr val="002060"/>
                </a:solidFill>
              </a:rPr>
              <a:t> </a:t>
            </a:r>
            <a:r>
              <a:rPr lang="en-US" b="1" err="1">
                <a:solidFill>
                  <a:srgbClr val="002060"/>
                </a:solidFill>
              </a:rPr>
              <a:t>φυλάκιση</a:t>
            </a:r>
            <a:r>
              <a:rPr lang="en-US" b="1">
                <a:solidFill>
                  <a:srgbClr val="002060"/>
                </a:solidFill>
              </a:rPr>
              <a:t> </a:t>
            </a:r>
            <a:r>
              <a:rPr lang="en-US" b="1" err="1">
                <a:solidFill>
                  <a:srgbClr val="002060"/>
                </a:solidFill>
              </a:rPr>
              <a:t>στη</a:t>
            </a:r>
            <a:r>
              <a:rPr lang="en-US" b="1">
                <a:solidFill>
                  <a:srgbClr val="002060"/>
                </a:solidFill>
              </a:rPr>
              <a:t> </a:t>
            </a:r>
            <a:r>
              <a:rPr lang="en-US" b="1" err="1">
                <a:solidFill>
                  <a:srgbClr val="002060"/>
                </a:solidFill>
              </a:rPr>
              <a:t>Σρι</a:t>
            </a:r>
            <a:r>
              <a:rPr lang="en-US" b="1">
                <a:solidFill>
                  <a:srgbClr val="002060"/>
                </a:solidFill>
              </a:rPr>
              <a:t> </a:t>
            </a:r>
            <a:r>
              <a:rPr lang="en-US" b="1" err="1">
                <a:solidFill>
                  <a:srgbClr val="002060"/>
                </a:solidFill>
              </a:rPr>
              <a:t>Λάνκ</a:t>
            </a:r>
            <a:r>
              <a:rPr lang="en-US" b="1">
                <a:solidFill>
                  <a:srgbClr val="002060"/>
                </a:solidFill>
              </a:rPr>
              <a:t>α. </a:t>
            </a:r>
            <a:r>
              <a:rPr lang="en-US" b="1" err="1">
                <a:solidFill>
                  <a:srgbClr val="002060"/>
                </a:solidFill>
              </a:rPr>
              <a:t>Θεωρείτ</a:t>
            </a:r>
            <a:r>
              <a:rPr lang="en-US" b="1">
                <a:solidFill>
                  <a:srgbClr val="002060"/>
                </a:solidFill>
              </a:rPr>
              <a:t>αι επ</a:t>
            </a:r>
            <a:r>
              <a:rPr lang="en-US" b="1" err="1">
                <a:solidFill>
                  <a:srgbClr val="002060"/>
                </a:solidFill>
              </a:rPr>
              <a:t>ίσης</a:t>
            </a:r>
            <a:r>
              <a:rPr lang="en-US" b="1">
                <a:solidFill>
                  <a:srgbClr val="002060"/>
                </a:solidFill>
              </a:rPr>
              <a:t> α</a:t>
            </a:r>
            <a:r>
              <a:rPr lang="en-US" b="1" err="1">
                <a:solidFill>
                  <a:srgbClr val="002060"/>
                </a:solidFill>
              </a:rPr>
              <a:t>σέ</a:t>
            </a:r>
            <a:r>
              <a:rPr lang="en-US" b="1">
                <a:solidFill>
                  <a:srgbClr val="002060"/>
                </a:solidFill>
              </a:rPr>
              <a:t>β</a:t>
            </a:r>
            <a:r>
              <a:rPr lang="en-US" b="1" err="1">
                <a:solidFill>
                  <a:srgbClr val="002060"/>
                </a:solidFill>
              </a:rPr>
              <a:t>ει</a:t>
            </a:r>
            <a:r>
              <a:rPr lang="en-US" b="1">
                <a:solidFill>
                  <a:srgbClr val="002060"/>
                </a:solidFill>
              </a:rPr>
              <a:t>α να </a:t>
            </a:r>
            <a:r>
              <a:rPr lang="en-US" b="1" err="1">
                <a:solidFill>
                  <a:srgbClr val="002060"/>
                </a:solidFill>
              </a:rPr>
              <a:t>δείχνετε</a:t>
            </a:r>
            <a:r>
              <a:rPr lang="en-US" b="1">
                <a:solidFill>
                  <a:srgbClr val="002060"/>
                </a:solidFill>
              </a:rPr>
              <a:t> </a:t>
            </a:r>
            <a:r>
              <a:rPr lang="en-US" b="1" err="1">
                <a:solidFill>
                  <a:srgbClr val="002060"/>
                </a:solidFill>
              </a:rPr>
              <a:t>το</a:t>
            </a:r>
            <a:r>
              <a:rPr lang="en-US" b="1">
                <a:solidFill>
                  <a:srgbClr val="002060"/>
                </a:solidFill>
              </a:rPr>
              <a:t> </a:t>
            </a:r>
            <a:r>
              <a:rPr lang="en-US" b="1" err="1">
                <a:solidFill>
                  <a:srgbClr val="002060"/>
                </a:solidFill>
              </a:rPr>
              <a:t>δάχτυλό</a:t>
            </a:r>
            <a:r>
              <a:rPr lang="en-US" b="1">
                <a:solidFill>
                  <a:srgbClr val="002060"/>
                </a:solidFill>
              </a:rPr>
              <a:t> σας </a:t>
            </a:r>
            <a:r>
              <a:rPr lang="en-US" b="1" err="1">
                <a:solidFill>
                  <a:srgbClr val="002060"/>
                </a:solidFill>
              </a:rPr>
              <a:t>στον</a:t>
            </a:r>
            <a:r>
              <a:rPr lang="en-US" b="1">
                <a:solidFill>
                  <a:srgbClr val="002060"/>
                </a:solidFill>
              </a:rPr>
              <a:t> </a:t>
            </a:r>
            <a:r>
              <a:rPr lang="en-US" b="1" err="1">
                <a:solidFill>
                  <a:srgbClr val="002060"/>
                </a:solidFill>
              </a:rPr>
              <a:t>Βούδ</a:t>
            </a:r>
            <a:r>
              <a:rPr lang="en-US" b="1">
                <a:solidFill>
                  <a:srgbClr val="002060"/>
                </a:solidFill>
              </a:rPr>
              <a:t>α και </a:t>
            </a:r>
            <a:r>
              <a:rPr lang="en-US" b="1" err="1">
                <a:solidFill>
                  <a:srgbClr val="002060"/>
                </a:solidFill>
              </a:rPr>
              <a:t>μερικές</a:t>
            </a:r>
            <a:r>
              <a:rPr lang="en-US" b="1">
                <a:solidFill>
                  <a:srgbClr val="002060"/>
                </a:solidFill>
              </a:rPr>
              <a:t> </a:t>
            </a:r>
            <a:r>
              <a:rPr lang="en-US" b="1" err="1">
                <a:solidFill>
                  <a:srgbClr val="002060"/>
                </a:solidFill>
              </a:rPr>
              <a:t>φορές</a:t>
            </a:r>
            <a:r>
              <a:rPr lang="en-US" b="1">
                <a:solidFill>
                  <a:srgbClr val="002060"/>
                </a:solidFill>
              </a:rPr>
              <a:t> υπ</a:t>
            </a:r>
            <a:r>
              <a:rPr lang="en-US" b="1" err="1">
                <a:solidFill>
                  <a:srgbClr val="002060"/>
                </a:solidFill>
              </a:rPr>
              <a:t>άρχουν</a:t>
            </a:r>
            <a:r>
              <a:rPr lang="en-US" b="1">
                <a:solidFill>
                  <a:srgbClr val="002060"/>
                </a:solidFill>
              </a:rPr>
              <a:t> απα</a:t>
            </a:r>
            <a:r>
              <a:rPr lang="en-US" b="1" err="1">
                <a:solidFill>
                  <a:srgbClr val="002060"/>
                </a:solidFill>
              </a:rPr>
              <a:t>γορεύσεις</a:t>
            </a:r>
            <a:r>
              <a:rPr lang="en-US" b="1">
                <a:solidFill>
                  <a:srgbClr val="002060"/>
                </a:solidFill>
              </a:rPr>
              <a:t> </a:t>
            </a:r>
            <a:r>
              <a:rPr lang="en-US" b="1" err="1">
                <a:solidFill>
                  <a:srgbClr val="002060"/>
                </a:solidFill>
              </a:rPr>
              <a:t>στη</a:t>
            </a:r>
            <a:r>
              <a:rPr lang="en-US" b="1">
                <a:solidFill>
                  <a:srgbClr val="002060"/>
                </a:solidFill>
              </a:rPr>
              <a:t> </a:t>
            </a:r>
            <a:r>
              <a:rPr lang="en-US" b="1" err="1">
                <a:solidFill>
                  <a:srgbClr val="002060"/>
                </a:solidFill>
              </a:rPr>
              <a:t>λήψη</a:t>
            </a:r>
            <a:r>
              <a:rPr lang="en-US" b="1">
                <a:solidFill>
                  <a:srgbClr val="002060"/>
                </a:solidFill>
              </a:rPr>
              <a:t> </a:t>
            </a:r>
            <a:r>
              <a:rPr lang="en-US" b="1" err="1">
                <a:solidFill>
                  <a:srgbClr val="002060"/>
                </a:solidFill>
              </a:rPr>
              <a:t>φωτογρ</a:t>
            </a:r>
            <a:r>
              <a:rPr lang="en-US" b="1">
                <a:solidFill>
                  <a:srgbClr val="002060"/>
                </a:solidFill>
              </a:rPr>
              <a:t>α</a:t>
            </a:r>
            <a:r>
              <a:rPr lang="en-US" b="1" err="1">
                <a:solidFill>
                  <a:srgbClr val="002060"/>
                </a:solidFill>
              </a:rPr>
              <a:t>φιών</a:t>
            </a:r>
            <a:r>
              <a:rPr lang="en-US" b="1">
                <a:solidFill>
                  <a:srgbClr val="002060"/>
                </a:solidFill>
              </a:rPr>
              <a:t> </a:t>
            </a:r>
            <a:r>
              <a:rPr lang="en-US" b="1" err="1">
                <a:solidFill>
                  <a:srgbClr val="002060"/>
                </a:solidFill>
              </a:rPr>
              <a:t>με</a:t>
            </a:r>
            <a:r>
              <a:rPr lang="en-US" b="1">
                <a:solidFill>
                  <a:srgbClr val="002060"/>
                </a:solidFill>
              </a:rPr>
              <a:t> τα α</a:t>
            </a:r>
            <a:r>
              <a:rPr lang="en-US" b="1" err="1">
                <a:solidFill>
                  <a:srgbClr val="002060"/>
                </a:solidFill>
              </a:rPr>
              <a:t>γάλμ</a:t>
            </a:r>
            <a:r>
              <a:rPr lang="en-US" b="1">
                <a:solidFill>
                  <a:srgbClr val="002060"/>
                </a:solidFill>
              </a:rPr>
              <a:t>ατα.</a:t>
            </a:r>
            <a:r>
              <a:rPr lang="el-GR"/>
              <a:t>​</a:t>
            </a:r>
          </a:p>
        </p:txBody>
      </p:sp>
    </p:spTree>
    <p:extLst>
      <p:ext uri="{BB962C8B-B14F-4D97-AF65-F5344CB8AC3E}">
        <p14:creationId xmlns:p14="http://schemas.microsoft.com/office/powerpoint/2010/main" val="608896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2" descr="Εικόνα που περιέχει υπαίθριος, ουρανός, κτίριο, γλυπτική&#10;&#10;Περιγραφή που δημιουργήθηκε αυτόματα">
            <a:extLst>
              <a:ext uri="{FF2B5EF4-FFF2-40B4-BE49-F238E27FC236}">
                <a16:creationId xmlns:a16="http://schemas.microsoft.com/office/drawing/2014/main" id="{AC9DF61B-26A4-4389-95A7-D609613811D1}"/>
              </a:ext>
            </a:extLst>
          </p:cNvPr>
          <p:cNvPicPr>
            <a:picLocks noChangeAspect="1"/>
          </p:cNvPicPr>
          <p:nvPr/>
        </p:nvPicPr>
        <p:blipFill>
          <a:blip r:embed="rId2"/>
          <a:stretch>
            <a:fillRect/>
          </a:stretch>
        </p:blipFill>
        <p:spPr>
          <a:xfrm>
            <a:off x="5032" y="-117251"/>
            <a:ext cx="12304330" cy="7100636"/>
          </a:xfrm>
          <a:prstGeom prst="rect">
            <a:avLst/>
          </a:prstGeom>
        </p:spPr>
      </p:pic>
    </p:spTree>
    <p:extLst>
      <p:ext uri="{BB962C8B-B14F-4D97-AF65-F5344CB8AC3E}">
        <p14:creationId xmlns:p14="http://schemas.microsoft.com/office/powerpoint/2010/main" val="110992054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348EB-5C27-49C0-88F0-CD7301205B1D}"/>
              </a:ext>
            </a:extLst>
          </p:cNvPr>
          <p:cNvSpPr>
            <a:spLocks noGrp="1"/>
          </p:cNvSpPr>
          <p:nvPr>
            <p:ph type="title"/>
          </p:nvPr>
        </p:nvSpPr>
        <p:spPr/>
        <p:txBody>
          <a:bodyPr/>
          <a:lstStyle/>
          <a:p>
            <a:r>
              <a:rPr lang="en-US" b="1"/>
              <a:t>It's Illegal to Feed Pigeons in Venice</a:t>
            </a:r>
          </a:p>
          <a:p>
            <a:endParaRPr lang="en-US"/>
          </a:p>
        </p:txBody>
      </p:sp>
      <p:sp>
        <p:nvSpPr>
          <p:cNvPr id="3" name="Content Placeholder 2">
            <a:extLst>
              <a:ext uri="{FF2B5EF4-FFF2-40B4-BE49-F238E27FC236}">
                <a16:creationId xmlns:a16="http://schemas.microsoft.com/office/drawing/2014/main" id="{DC43A60C-BF28-40DE-A4DE-D9DC61C52706}"/>
              </a:ext>
            </a:extLst>
          </p:cNvPr>
          <p:cNvSpPr>
            <a:spLocks noGrp="1"/>
          </p:cNvSpPr>
          <p:nvPr>
            <p:ph idx="1"/>
          </p:nvPr>
        </p:nvSpPr>
        <p:spPr>
          <a:xfrm>
            <a:off x="1309645" y="2563395"/>
            <a:ext cx="8825659" cy="3416300"/>
          </a:xfrm>
        </p:spPr>
        <p:txBody>
          <a:bodyPr vert="horz" lIns="91440" tIns="45720" rIns="91440" bIns="45720" rtlCol="0" anchor="t">
            <a:normAutofit fontScale="92500" lnSpcReduction="20000"/>
          </a:bodyPr>
          <a:lstStyle/>
          <a:p>
            <a:pPr marL="0" indent="0">
              <a:buNone/>
            </a:pPr>
            <a:r>
              <a:rPr lang="en-US" sz="2400" b="1">
                <a:ea typeface="+mn-lt"/>
                <a:cs typeface="+mn-lt"/>
              </a:rPr>
              <a:t>With thousands of pigeons descending upon Saint Mark's Square and Venice, lured by the  tourists readily handing out food in exchange for Instagram-worthy photos, Venice lawmakers officially made it illegal to feed the pesky fowl in 2008. </a:t>
            </a:r>
            <a:endParaRPr lang="en-US" sz="2400" b="1"/>
          </a:p>
          <a:p>
            <a:pPr marL="0" indent="0">
              <a:buNone/>
            </a:pPr>
            <a:r>
              <a:rPr lang="en-US"/>
              <a:t/>
            </a:r>
            <a:br>
              <a:rPr lang="en-US"/>
            </a:br>
            <a:endParaRPr lang="en-US" sz="2400" b="1"/>
          </a:p>
          <a:p>
            <a:pPr marL="0" indent="0">
              <a:buNone/>
            </a:pPr>
            <a:r>
              <a:rPr lang="en-US" sz="2400" b="1">
                <a:ea typeface="+mn-lt"/>
                <a:cs typeface="+mn-lt"/>
              </a:rPr>
              <a:t>It is said the cleanup from the birds cost each citizen €275 per year, so now, the tables are turned. If you're caught feeding the pigeons, you could face fines of up to €700. Better to get the picture-perfect shot of Venice's beautiful bridges instead.</a:t>
            </a:r>
            <a:endParaRPr lang="en-US" sz="2400" b="1"/>
          </a:p>
          <a:p>
            <a:pPr marL="0" indent="0">
              <a:buNone/>
            </a:pPr>
            <a:endParaRPr lang="en-US" sz="2000" b="1"/>
          </a:p>
          <a:p>
            <a:pPr marL="0" indent="0">
              <a:buNone/>
            </a:pPr>
            <a:endParaRPr lang="en-US" sz="2000" b="1"/>
          </a:p>
        </p:txBody>
      </p:sp>
      <p:sp>
        <p:nvSpPr>
          <p:cNvPr id="4" name="TextBox 3">
            <a:extLst>
              <a:ext uri="{FF2B5EF4-FFF2-40B4-BE49-F238E27FC236}">
                <a16:creationId xmlns:a16="http://schemas.microsoft.com/office/drawing/2014/main" id="{2614F766-CDB9-4FBD-9FA8-424A76975C0D}"/>
              </a:ext>
            </a:extLst>
          </p:cNvPr>
          <p:cNvSpPr txBox="1"/>
          <p:nvPr/>
        </p:nvSpPr>
        <p:spPr>
          <a:xfrm>
            <a:off x="6059334" y="7697919"/>
            <a:ext cx="1138301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404040"/>
                </a:solidFill>
              </a:rPr>
              <a:t>Question:</a:t>
            </a:r>
            <a:r>
              <a:rPr lang="en-US" sz="2800">
                <a:solidFill>
                  <a:srgbClr val="404040"/>
                </a:solidFill>
              </a:rPr>
              <a:t>how much money should each person give for the cleanliness of the food falling down to the ground?</a:t>
            </a:r>
            <a:r>
              <a:rPr lang="en-US" sz="2800"/>
              <a:t>​</a:t>
            </a:r>
          </a:p>
        </p:txBody>
      </p:sp>
      <p:sp>
        <p:nvSpPr>
          <p:cNvPr id="6" name="TextBox 5">
            <a:extLst>
              <a:ext uri="{FF2B5EF4-FFF2-40B4-BE49-F238E27FC236}">
                <a16:creationId xmlns:a16="http://schemas.microsoft.com/office/drawing/2014/main" id="{8761758E-250A-4ACA-9D2B-C7B0A2981451}"/>
              </a:ext>
            </a:extLst>
          </p:cNvPr>
          <p:cNvSpPr txBox="1"/>
          <p:nvPr/>
        </p:nvSpPr>
        <p:spPr>
          <a:xfrm>
            <a:off x="11404791" y="7067693"/>
            <a:ext cx="477710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Write the answer in chat</a:t>
            </a:r>
          </a:p>
        </p:txBody>
      </p:sp>
    </p:spTree>
    <p:extLst>
      <p:ext uri="{BB962C8B-B14F-4D97-AF65-F5344CB8AC3E}">
        <p14:creationId xmlns:p14="http://schemas.microsoft.com/office/powerpoint/2010/main" val="160515465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8687AA-2F4E-4D34-B9AF-7EFE78D13C4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l-GR"/>
          </a:p>
        </p:txBody>
      </p:sp>
      <p:pic>
        <p:nvPicPr>
          <p:cNvPr id="3" name="Εικόνα 3">
            <a:extLst>
              <a:ext uri="{FF2B5EF4-FFF2-40B4-BE49-F238E27FC236}">
                <a16:creationId xmlns:a16="http://schemas.microsoft.com/office/drawing/2014/main" id="{2B8ADA3A-A3AA-4BFE-BEE3-84D3B24E9BD2}"/>
              </a:ext>
            </a:extLst>
          </p:cNvPr>
          <p:cNvPicPr>
            <a:picLocks noChangeAspect="1"/>
          </p:cNvPicPr>
          <p:nvPr/>
        </p:nvPicPr>
        <p:blipFill>
          <a:blip r:embed="rId2"/>
          <a:stretch>
            <a:fillRect/>
          </a:stretch>
        </p:blipFill>
        <p:spPr>
          <a:xfrm>
            <a:off x="-136337" y="-4070"/>
            <a:ext cx="12755545" cy="6956257"/>
          </a:xfrm>
          <a:prstGeom prst="rect">
            <a:avLst/>
          </a:prstGeom>
        </p:spPr>
      </p:pic>
    </p:spTree>
    <p:extLst>
      <p:ext uri="{BB962C8B-B14F-4D97-AF65-F5344CB8AC3E}">
        <p14:creationId xmlns:p14="http://schemas.microsoft.com/office/powerpoint/2010/main" val="193495633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office theme</Template>
  <TotalTime>1</TotalTime>
  <Words>412</Words>
  <Application>Microsoft Office PowerPoint</Application>
  <PresentationFormat>Widescreen</PresentationFormat>
  <Paragraphs>35</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Century Gothic</vt:lpstr>
      <vt:lpstr>inherit</vt:lpstr>
      <vt:lpstr>Montserrat</vt:lpstr>
      <vt:lpstr>Segoe UI</vt:lpstr>
      <vt:lpstr>Wingdings 3</vt:lpstr>
      <vt:lpstr>Ion Boardroom</vt:lpstr>
      <vt:lpstr> 6 Laws Around the World</vt:lpstr>
      <vt:lpstr>It's Illegal to Chew Gum in Singapore</vt:lpstr>
      <vt:lpstr> </vt:lpstr>
      <vt:lpstr>Canadian Radio Stations Must Play Canadian Artists</vt:lpstr>
      <vt:lpstr>PowerPoint Presentation</vt:lpstr>
      <vt:lpstr>No Selfies With Buddha in Sri Lanka  </vt:lpstr>
      <vt:lpstr>PowerPoint Presentation</vt:lpstr>
      <vt:lpstr>It's Illegal to Feed Pigeons in Venice </vt:lpstr>
      <vt:lpstr>PowerPoint Presentation</vt:lpstr>
      <vt:lpstr>It's Illegal to Wear High Heels to the Acropolis</vt:lpstr>
      <vt:lpstr>PowerPoint Presentation</vt:lpstr>
      <vt:lpstr>You Must Honk When Passing a Car in New Jersey  </vt:lpstr>
      <vt:lpstr>PowerPoint Presentation</vt:lpstr>
      <vt:lpstr>Questions</vt:lpstr>
      <vt:lpstr>Thank you for watching our presentation    </vt:lpstr>
      <vt:lpstr>Happy Easter!!!!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Dimthrak</cp:lastModifiedBy>
  <cp:revision>3</cp:revision>
  <dcterms:created xsi:type="dcterms:W3CDTF">2021-04-20T09:07:49Z</dcterms:created>
  <dcterms:modified xsi:type="dcterms:W3CDTF">2021-04-21T14:08:59Z</dcterms:modified>
</cp:coreProperties>
</file>