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FB4B5-A989-40AD-AF66-416A59639C08}" v="22" dt="2020-10-25T14:03:54.634"/>
    <p1510:client id="{908C870D-2D75-4DC5-951B-42FA47976518}" v="1" dt="2020-10-22T18:14:09.296"/>
    <p1510:client id="{C4635AF5-B5F7-4927-9AB9-258C45308875}" v="461" dt="2020-10-22T16:07:23.640"/>
    <p1510:client id="{DD842FD1-8A51-44B1-A7EC-2BD6FEB8A33E}" v="1" dt="2020-10-26T18:10:47.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214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ica Caspirovschi" userId="cc2177eb5790e4b1" providerId="Windows Live" clId="Web-{DD842FD1-8A51-44B1-A7EC-2BD6FEB8A33E}"/>
    <pc:docChg chg="modSld">
      <pc:chgData name="Rodica Caspirovschi" userId="cc2177eb5790e4b1" providerId="Windows Live" clId="Web-{DD842FD1-8A51-44B1-A7EC-2BD6FEB8A33E}" dt="2020-10-26T18:10:47.230" v="0" actId="1076"/>
      <pc:docMkLst>
        <pc:docMk/>
      </pc:docMkLst>
      <pc:sldChg chg="modSp">
        <pc:chgData name="Rodica Caspirovschi" userId="cc2177eb5790e4b1" providerId="Windows Live" clId="Web-{DD842FD1-8A51-44B1-A7EC-2BD6FEB8A33E}" dt="2020-10-26T18:10:47.230" v="0" actId="1076"/>
        <pc:sldMkLst>
          <pc:docMk/>
          <pc:sldMk cId="2622186954" sldId="256"/>
        </pc:sldMkLst>
        <pc:picChg chg="mod">
          <ac:chgData name="Rodica Caspirovschi" userId="cc2177eb5790e4b1" providerId="Windows Live" clId="Web-{DD842FD1-8A51-44B1-A7EC-2BD6FEB8A33E}" dt="2020-10-26T18:10:47.230" v="0" actId="1076"/>
          <ac:picMkLst>
            <pc:docMk/>
            <pc:sldMk cId="2622186954" sldId="256"/>
            <ac:picMk id="4" creationId="{D6398B55-A52B-477A-9B4E-7F4F38ADCDE0}"/>
          </ac:picMkLst>
        </pc:picChg>
      </pc:sldChg>
    </pc:docChg>
  </pc:docChgLst>
  <pc:docChgLst>
    <pc:chgData name="Rodica Caspirovschi" userId="cc2177eb5790e4b1" providerId="Windows Live" clId="Web-{C4635AF5-B5F7-4927-9AB9-258C45308875}"/>
    <pc:docChg chg="addSld delSld modSld addMainMaster delMainMaster">
      <pc:chgData name="Rodica Caspirovschi" userId="cc2177eb5790e4b1" providerId="Windows Live" clId="Web-{C4635AF5-B5F7-4927-9AB9-258C45308875}" dt="2020-10-22T16:07:23.609" v="477" actId="20577"/>
      <pc:docMkLst>
        <pc:docMk/>
      </pc:docMkLst>
      <pc:sldChg chg="addSp delSp modSp mod setBg modClrScheme chgLayout">
        <pc:chgData name="Rodica Caspirovschi" userId="cc2177eb5790e4b1" providerId="Windows Live" clId="Web-{C4635AF5-B5F7-4927-9AB9-258C45308875}" dt="2020-10-22T14:56:03.264" v="461"/>
        <pc:sldMkLst>
          <pc:docMk/>
          <pc:sldMk cId="2622186954" sldId="256"/>
        </pc:sldMkLst>
        <pc:spChg chg="mod ord">
          <ac:chgData name="Rodica Caspirovschi" userId="cc2177eb5790e4b1" providerId="Windows Live" clId="Web-{C4635AF5-B5F7-4927-9AB9-258C45308875}" dt="2020-10-22T14:56:03.264" v="461"/>
          <ac:spMkLst>
            <pc:docMk/>
            <pc:sldMk cId="2622186954" sldId="256"/>
            <ac:spMk id="2" creationId="{00000000-0000-0000-0000-000000000000}"/>
          </ac:spMkLst>
        </pc:spChg>
        <pc:spChg chg="mod ord">
          <ac:chgData name="Rodica Caspirovschi" userId="cc2177eb5790e4b1" providerId="Windows Live" clId="Web-{C4635AF5-B5F7-4927-9AB9-258C45308875}" dt="2020-10-22T14:56:03.264" v="461"/>
          <ac:spMkLst>
            <pc:docMk/>
            <pc:sldMk cId="2622186954" sldId="256"/>
            <ac:spMk id="3" creationId="{00000000-0000-0000-0000-000000000000}"/>
          </ac:spMkLst>
        </pc:spChg>
        <pc:spChg chg="add del">
          <ac:chgData name="Rodica Caspirovschi" userId="cc2177eb5790e4b1" providerId="Windows Live" clId="Web-{C4635AF5-B5F7-4927-9AB9-258C45308875}" dt="2020-10-22T13:27:32.630" v="6"/>
          <ac:spMkLst>
            <pc:docMk/>
            <pc:sldMk cId="2622186954" sldId="256"/>
            <ac:spMk id="9" creationId="{EFA9B6C6-A247-48A8-9A1C-1E36FA9456B5}"/>
          </ac:spMkLst>
        </pc:spChg>
        <pc:spChg chg="add del">
          <ac:chgData name="Rodica Caspirovschi" userId="cc2177eb5790e4b1" providerId="Windows Live" clId="Web-{C4635AF5-B5F7-4927-9AB9-258C45308875}" dt="2020-10-22T13:27:32.630" v="6"/>
          <ac:spMkLst>
            <pc:docMk/>
            <pc:sldMk cId="2622186954" sldId="256"/>
            <ac:spMk id="11" creationId="{C5CB530E-515E-412C-9DF1-5F8FFBD6F383}"/>
          </ac:spMkLst>
        </pc:spChg>
        <pc:spChg chg="add del">
          <ac:chgData name="Rodica Caspirovschi" userId="cc2177eb5790e4b1" providerId="Windows Live" clId="Web-{C4635AF5-B5F7-4927-9AB9-258C45308875}" dt="2020-10-22T13:27:32.630" v="6"/>
          <ac:spMkLst>
            <pc:docMk/>
            <pc:sldMk cId="2622186954" sldId="256"/>
            <ac:spMk id="13" creationId="{712D4376-A578-4FF1-94FC-245E7A6A489F}"/>
          </ac:spMkLst>
        </pc:spChg>
        <pc:spChg chg="add del">
          <ac:chgData name="Rodica Caspirovschi" userId="cc2177eb5790e4b1" providerId="Windows Live" clId="Web-{C4635AF5-B5F7-4927-9AB9-258C45308875}" dt="2020-10-22T13:27:32.630" v="6"/>
          <ac:spMkLst>
            <pc:docMk/>
            <pc:sldMk cId="2622186954" sldId="256"/>
            <ac:spMk id="15" creationId="{AEA7509D-F04F-40CB-A0B3-EEF16499CC9F}"/>
          </ac:spMkLst>
        </pc:spChg>
        <pc:spChg chg="add del">
          <ac:chgData name="Rodica Caspirovschi" userId="cc2177eb5790e4b1" providerId="Windows Live" clId="Web-{C4635AF5-B5F7-4927-9AB9-258C45308875}" dt="2020-10-22T13:41:31.336" v="59"/>
          <ac:spMkLst>
            <pc:docMk/>
            <pc:sldMk cId="2622186954" sldId="256"/>
            <ac:spMk id="22" creationId="{5964CBE2-084A-47DF-A704-CF5F6217B569}"/>
          </ac:spMkLst>
        </pc:spChg>
        <pc:spChg chg="add del">
          <ac:chgData name="Rodica Caspirovschi" userId="cc2177eb5790e4b1" providerId="Windows Live" clId="Web-{C4635AF5-B5F7-4927-9AB9-258C45308875}" dt="2020-10-22T13:41:31.336" v="59"/>
          <ac:spMkLst>
            <pc:docMk/>
            <pc:sldMk cId="2622186954" sldId="256"/>
            <ac:spMk id="24" creationId="{86E3368C-B3A5-484E-8070-EC7E903F8637}"/>
          </ac:spMkLst>
        </pc:spChg>
        <pc:spChg chg="add del">
          <ac:chgData name="Rodica Caspirovschi" userId="cc2177eb5790e4b1" providerId="Windows Live" clId="Web-{C4635AF5-B5F7-4927-9AB9-258C45308875}" dt="2020-10-22T13:41:31.336" v="59"/>
          <ac:spMkLst>
            <pc:docMk/>
            <pc:sldMk cId="2622186954" sldId="256"/>
            <ac:spMk id="26" creationId="{72A2B9B4-6095-47C2-8BBC-4792C5C7AE99}"/>
          </ac:spMkLst>
        </pc:spChg>
        <pc:spChg chg="add del">
          <ac:chgData name="Rodica Caspirovschi" userId="cc2177eb5790e4b1" providerId="Windows Live" clId="Web-{C4635AF5-B5F7-4927-9AB9-258C45308875}" dt="2020-10-22T14:56:03.264" v="461"/>
          <ac:spMkLst>
            <pc:docMk/>
            <pc:sldMk cId="2622186954" sldId="256"/>
            <ac:spMk id="28" creationId="{8C37C960-91F5-4F61-B2CD-8A037920720B}"/>
          </ac:spMkLst>
        </pc:spChg>
        <pc:spChg chg="add del">
          <ac:chgData name="Rodica Caspirovschi" userId="cc2177eb5790e4b1" providerId="Windows Live" clId="Web-{C4635AF5-B5F7-4927-9AB9-258C45308875}" dt="2020-10-22T14:56:03.264" v="461"/>
          <ac:spMkLst>
            <pc:docMk/>
            <pc:sldMk cId="2622186954" sldId="256"/>
            <ac:spMk id="29" creationId="{11884203-7A1F-4059-B697-23D53FA8A296}"/>
          </ac:spMkLst>
        </pc:spChg>
        <pc:spChg chg="add del">
          <ac:chgData name="Rodica Caspirovschi" userId="cc2177eb5790e4b1" providerId="Windows Live" clId="Web-{C4635AF5-B5F7-4927-9AB9-258C45308875}" dt="2020-10-22T14:56:03.264" v="461"/>
          <ac:spMkLst>
            <pc:docMk/>
            <pc:sldMk cId="2622186954" sldId="256"/>
            <ac:spMk id="30" creationId="{A5C31099-1BBD-40CE-BC60-FCE50741940D}"/>
          </ac:spMkLst>
        </pc:spChg>
        <pc:spChg chg="add del">
          <ac:chgData name="Rodica Caspirovschi" userId="cc2177eb5790e4b1" providerId="Windows Live" clId="Web-{C4635AF5-B5F7-4927-9AB9-258C45308875}" dt="2020-10-22T13:36:08.173" v="22"/>
          <ac:spMkLst>
            <pc:docMk/>
            <pc:sldMk cId="2622186954" sldId="256"/>
            <ac:spMk id="31" creationId="{55666830-9A19-4E01-8505-D6C7F9AC5665}"/>
          </ac:spMkLst>
        </pc:spChg>
        <pc:spChg chg="add del">
          <ac:chgData name="Rodica Caspirovschi" userId="cc2177eb5790e4b1" providerId="Windows Live" clId="Web-{C4635AF5-B5F7-4927-9AB9-258C45308875}" dt="2020-10-22T14:56:03.264" v="461"/>
          <ac:spMkLst>
            <pc:docMk/>
            <pc:sldMk cId="2622186954" sldId="256"/>
            <ac:spMk id="32" creationId="{AE12D6A8-795F-441C-B70F-F3E0D262FC6E}"/>
          </ac:spMkLst>
        </pc:spChg>
        <pc:spChg chg="add del">
          <ac:chgData name="Rodica Caspirovschi" userId="cc2177eb5790e4b1" providerId="Windows Live" clId="Web-{C4635AF5-B5F7-4927-9AB9-258C45308875}" dt="2020-10-22T13:36:08.173" v="22"/>
          <ac:spMkLst>
            <pc:docMk/>
            <pc:sldMk cId="2622186954" sldId="256"/>
            <ac:spMk id="33" creationId="{AE9FC877-7FB6-4D22-9988-35420644E202}"/>
          </ac:spMkLst>
        </pc:spChg>
        <pc:spChg chg="add del">
          <ac:chgData name="Rodica Caspirovschi" userId="cc2177eb5790e4b1" providerId="Windows Live" clId="Web-{C4635AF5-B5F7-4927-9AB9-258C45308875}" dt="2020-10-22T14:56:03.264" v="461"/>
          <ac:spMkLst>
            <pc:docMk/>
            <pc:sldMk cId="2622186954" sldId="256"/>
            <ac:spMk id="34" creationId="{B808ECD8-A5EE-467E-B00D-34ABB1B389EA}"/>
          </ac:spMkLst>
        </pc:spChg>
        <pc:spChg chg="add del">
          <ac:chgData name="Rodica Caspirovschi" userId="cc2177eb5790e4b1" providerId="Windows Live" clId="Web-{C4635AF5-B5F7-4927-9AB9-258C45308875}" dt="2020-10-22T13:36:08.173" v="22"/>
          <ac:spMkLst>
            <pc:docMk/>
            <pc:sldMk cId="2622186954" sldId="256"/>
            <ac:spMk id="35" creationId="{E41809D1-F12E-46BB-B804-5F209D325E8B}"/>
          </ac:spMkLst>
        </pc:spChg>
        <pc:spChg chg="add del">
          <ac:chgData name="Rodica Caspirovschi" userId="cc2177eb5790e4b1" providerId="Windows Live" clId="Web-{C4635AF5-B5F7-4927-9AB9-258C45308875}" dt="2020-10-22T13:36:08.173" v="22"/>
          <ac:spMkLst>
            <pc:docMk/>
            <pc:sldMk cId="2622186954" sldId="256"/>
            <ac:spMk id="37" creationId="{AF2F604E-43BE-4DC3-B983-E071523364F8}"/>
          </ac:spMkLst>
        </pc:spChg>
        <pc:spChg chg="add del">
          <ac:chgData name="Rodica Caspirovschi" userId="cc2177eb5790e4b1" providerId="Windows Live" clId="Web-{C4635AF5-B5F7-4927-9AB9-258C45308875}" dt="2020-10-22T13:36:08.173" v="22"/>
          <ac:spMkLst>
            <pc:docMk/>
            <pc:sldMk cId="2622186954" sldId="256"/>
            <ac:spMk id="39" creationId="{08C9B587-E65E-4B52-B37C-ABEBB6E87928}"/>
          </ac:spMkLst>
        </pc:spChg>
        <pc:spChg chg="add del">
          <ac:chgData name="Rodica Caspirovschi" userId="cc2177eb5790e4b1" providerId="Windows Live" clId="Web-{C4635AF5-B5F7-4927-9AB9-258C45308875}" dt="2020-10-22T14:56:03.264" v="461"/>
          <ac:spMkLst>
            <pc:docMk/>
            <pc:sldMk cId="2622186954" sldId="256"/>
            <ac:spMk id="41" creationId="{77E975BE-D56B-41D7-A042-1DB14B6EBF3B}"/>
          </ac:spMkLst>
        </pc:spChg>
        <pc:spChg chg="add">
          <ac:chgData name="Rodica Caspirovschi" userId="cc2177eb5790e4b1" providerId="Windows Live" clId="Web-{C4635AF5-B5F7-4927-9AB9-258C45308875}" dt="2020-10-22T14:56:03.264" v="461"/>
          <ac:spMkLst>
            <pc:docMk/>
            <pc:sldMk cId="2622186954" sldId="256"/>
            <ac:spMk id="43" creationId="{4E1EF4E8-5513-4BF5-BC41-04645281C672}"/>
          </ac:spMkLst>
        </pc:spChg>
        <pc:spChg chg="add">
          <ac:chgData name="Rodica Caspirovschi" userId="cc2177eb5790e4b1" providerId="Windows Live" clId="Web-{C4635AF5-B5F7-4927-9AB9-258C45308875}" dt="2020-10-22T14:56:03.264" v="461"/>
          <ac:spMkLst>
            <pc:docMk/>
            <pc:sldMk cId="2622186954" sldId="256"/>
            <ac:spMk id="44" creationId="{F1195305-FB27-4331-8243-C4D3338DCB04}"/>
          </ac:spMkLst>
        </pc:spChg>
        <pc:spChg chg="add del">
          <ac:chgData name="Rodica Caspirovschi" userId="cc2177eb5790e4b1" providerId="Windows Live" clId="Web-{C4635AF5-B5F7-4927-9AB9-258C45308875}" dt="2020-10-22T14:56:03.233" v="460"/>
          <ac:spMkLst>
            <pc:docMk/>
            <pc:sldMk cId="2622186954" sldId="256"/>
            <ac:spMk id="46" creationId="{4E1EF4E8-5513-4BF5-BC41-04645281C672}"/>
          </ac:spMkLst>
        </pc:spChg>
        <pc:spChg chg="add del">
          <ac:chgData name="Rodica Caspirovschi" userId="cc2177eb5790e4b1" providerId="Windows Live" clId="Web-{C4635AF5-B5F7-4927-9AB9-258C45308875}" dt="2020-10-22T14:56:03.233" v="460"/>
          <ac:spMkLst>
            <pc:docMk/>
            <pc:sldMk cId="2622186954" sldId="256"/>
            <ac:spMk id="48" creationId="{406D8C29-9DDA-48D0-AF70-905FDB2CE393}"/>
          </ac:spMkLst>
        </pc:spChg>
        <pc:picChg chg="add mod">
          <ac:chgData name="Rodica Caspirovschi" userId="cc2177eb5790e4b1" providerId="Windows Live" clId="Web-{C4635AF5-B5F7-4927-9AB9-258C45308875}" dt="2020-10-22T14:56:03.264" v="461"/>
          <ac:picMkLst>
            <pc:docMk/>
            <pc:sldMk cId="2622186954" sldId="256"/>
            <ac:picMk id="4" creationId="{D6398B55-A52B-477A-9B4E-7F4F38ADCDE0}"/>
          </ac:picMkLst>
        </pc:picChg>
        <pc:cxnChg chg="add del">
          <ac:chgData name="Rodica Caspirovschi" userId="cc2177eb5790e4b1" providerId="Windows Live" clId="Web-{C4635AF5-B5F7-4927-9AB9-258C45308875}" dt="2020-10-22T13:27:32.630" v="6"/>
          <ac:cxnSpMkLst>
            <pc:docMk/>
            <pc:sldMk cId="2622186954" sldId="256"/>
            <ac:cxnSpMk id="17" creationId="{56020367-4FD5-4596-8E10-C5F095CD8DBF}"/>
          </ac:cxnSpMkLst>
        </pc:cxnChg>
      </pc:sldChg>
      <pc:sldChg chg="addSp delSp modSp new mod setBg">
        <pc:chgData name="Rodica Caspirovschi" userId="cc2177eb5790e4b1" providerId="Windows Live" clId="Web-{C4635AF5-B5F7-4927-9AB9-258C45308875}" dt="2020-10-22T14:19:05.355" v="242"/>
        <pc:sldMkLst>
          <pc:docMk/>
          <pc:sldMk cId="2979054662" sldId="257"/>
        </pc:sldMkLst>
        <pc:spChg chg="mod">
          <ac:chgData name="Rodica Caspirovschi" userId="cc2177eb5790e4b1" providerId="Windows Live" clId="Web-{C4635AF5-B5F7-4927-9AB9-258C45308875}" dt="2020-10-22T14:02:21.021" v="121"/>
          <ac:spMkLst>
            <pc:docMk/>
            <pc:sldMk cId="2979054662" sldId="257"/>
            <ac:spMk id="2" creationId="{651B3508-755D-4DC2-99F3-462BC6B3B780}"/>
          </ac:spMkLst>
        </pc:spChg>
        <pc:spChg chg="del mod">
          <ac:chgData name="Rodica Caspirovschi" userId="cc2177eb5790e4b1" providerId="Windows Live" clId="Web-{C4635AF5-B5F7-4927-9AB9-258C45308875}" dt="2020-10-22T13:50:03.457" v="64"/>
          <ac:spMkLst>
            <pc:docMk/>
            <pc:sldMk cId="2979054662" sldId="257"/>
            <ac:spMk id="3" creationId="{A65E9B4F-7A80-4287-A6D0-C7A01E603CCE}"/>
          </ac:spMkLst>
        </pc:spChg>
        <pc:spChg chg="mod">
          <ac:chgData name="Rodica Caspirovschi" userId="cc2177eb5790e4b1" providerId="Windows Live" clId="Web-{C4635AF5-B5F7-4927-9AB9-258C45308875}" dt="2020-10-22T14:07:26.746" v="175" actId="14100"/>
          <ac:spMkLst>
            <pc:docMk/>
            <pc:sldMk cId="2979054662" sldId="257"/>
            <ac:spMk id="4" creationId="{3D5E536C-538A-4ECA-9D93-F3CA39CA080B}"/>
          </ac:spMkLst>
        </pc:spChg>
        <pc:spChg chg="add del mod">
          <ac:chgData name="Rodica Caspirovschi" userId="cc2177eb5790e4b1" providerId="Windows Live" clId="Web-{C4635AF5-B5F7-4927-9AB9-258C45308875}" dt="2020-10-22T13:58:08.874" v="84"/>
          <ac:spMkLst>
            <pc:docMk/>
            <pc:sldMk cId="2979054662" sldId="257"/>
            <ac:spMk id="10" creationId="{53608B6F-1D5E-4572-94DE-60D6F9225FB0}"/>
          </ac:spMkLst>
        </pc:spChg>
        <pc:spChg chg="add del">
          <ac:chgData name="Rodica Caspirovschi" userId="cc2177eb5790e4b1" providerId="Windows Live" clId="Web-{C4635AF5-B5F7-4927-9AB9-258C45308875}" dt="2020-10-22T14:02:21.021" v="121"/>
          <ac:spMkLst>
            <pc:docMk/>
            <pc:sldMk cId="2979054662" sldId="257"/>
            <ac:spMk id="12" creationId="{DD7EAFE6-2BB9-41FB-9CF4-588CFC708774}"/>
          </ac:spMkLst>
        </pc:spChg>
        <pc:spChg chg="add mod">
          <ac:chgData name="Rodica Caspirovschi" userId="cc2177eb5790e4b1" providerId="Windows Live" clId="Web-{C4635AF5-B5F7-4927-9AB9-258C45308875}" dt="2020-10-22T14:15:17.272" v="239" actId="20577"/>
          <ac:spMkLst>
            <pc:docMk/>
            <pc:sldMk cId="2979054662" sldId="257"/>
            <ac:spMk id="13" creationId="{C55CF26C-BFBD-41EE-82F2-510ADBCD065F}"/>
          </ac:spMkLst>
        </pc:spChg>
        <pc:spChg chg="add del">
          <ac:chgData name="Rodica Caspirovschi" userId="cc2177eb5790e4b1" providerId="Windows Live" clId="Web-{C4635AF5-B5F7-4927-9AB9-258C45308875}" dt="2020-10-22T14:02:21.021" v="121"/>
          <ac:spMkLst>
            <pc:docMk/>
            <pc:sldMk cId="2979054662" sldId="257"/>
            <ac:spMk id="14" creationId="{32768DCD-B824-413A-B330-8D57ADB3724C}"/>
          </ac:spMkLst>
        </pc:spChg>
        <pc:spChg chg="add del">
          <ac:chgData name="Rodica Caspirovschi" userId="cc2177eb5790e4b1" providerId="Windows Live" clId="Web-{C4635AF5-B5F7-4927-9AB9-258C45308875}" dt="2020-10-22T14:02:15.958" v="118"/>
          <ac:spMkLst>
            <pc:docMk/>
            <pc:sldMk cId="2979054662" sldId="257"/>
            <ac:spMk id="16" creationId="{DD7EAFE6-2BB9-41FB-9CF4-588CFC708774}"/>
          </ac:spMkLst>
        </pc:spChg>
        <pc:spChg chg="add del">
          <ac:chgData name="Rodica Caspirovschi" userId="cc2177eb5790e4b1" providerId="Windows Live" clId="Web-{C4635AF5-B5F7-4927-9AB9-258C45308875}" dt="2020-10-22T14:02:15.958" v="118"/>
          <ac:spMkLst>
            <pc:docMk/>
            <pc:sldMk cId="2979054662" sldId="257"/>
            <ac:spMk id="17" creationId="{32768DCD-B824-413A-B330-8D57ADB3724C}"/>
          </ac:spMkLst>
        </pc:spChg>
        <pc:spChg chg="add del">
          <ac:chgData name="Rodica Caspirovschi" userId="cc2177eb5790e4b1" providerId="Windows Live" clId="Web-{C4635AF5-B5F7-4927-9AB9-258C45308875}" dt="2020-10-22T14:02:21.005" v="120"/>
          <ac:spMkLst>
            <pc:docMk/>
            <pc:sldMk cId="2979054662" sldId="257"/>
            <ac:spMk id="18" creationId="{DD7EAFE6-2BB9-41FB-9CF4-588CFC708774}"/>
          </ac:spMkLst>
        </pc:spChg>
        <pc:spChg chg="add del">
          <ac:chgData name="Rodica Caspirovschi" userId="cc2177eb5790e4b1" providerId="Windows Live" clId="Web-{C4635AF5-B5F7-4927-9AB9-258C45308875}" dt="2020-10-22T14:02:07.286" v="116"/>
          <ac:spMkLst>
            <pc:docMk/>
            <pc:sldMk cId="2979054662" sldId="257"/>
            <ac:spMk id="19" creationId="{DD7EAFE6-2BB9-41FB-9CF4-588CFC708774}"/>
          </ac:spMkLst>
        </pc:spChg>
        <pc:spChg chg="add del">
          <ac:chgData name="Rodica Caspirovschi" userId="cc2177eb5790e4b1" providerId="Windows Live" clId="Web-{C4635AF5-B5F7-4927-9AB9-258C45308875}" dt="2020-10-22T14:02:21.005" v="120"/>
          <ac:spMkLst>
            <pc:docMk/>
            <pc:sldMk cId="2979054662" sldId="257"/>
            <ac:spMk id="20" creationId="{32768DCD-B824-413A-B330-8D57ADB3724C}"/>
          </ac:spMkLst>
        </pc:spChg>
        <pc:spChg chg="add del">
          <ac:chgData name="Rodica Caspirovschi" userId="cc2177eb5790e4b1" providerId="Windows Live" clId="Web-{C4635AF5-B5F7-4927-9AB9-258C45308875}" dt="2020-10-22T14:02:07.286" v="116"/>
          <ac:spMkLst>
            <pc:docMk/>
            <pc:sldMk cId="2979054662" sldId="257"/>
            <ac:spMk id="21" creationId="{32768DCD-B824-413A-B330-8D57ADB3724C}"/>
          </ac:spMkLst>
        </pc:spChg>
        <pc:spChg chg="add del">
          <ac:chgData name="Rodica Caspirovschi" userId="cc2177eb5790e4b1" providerId="Windows Live" clId="Web-{C4635AF5-B5F7-4927-9AB9-258C45308875}" dt="2020-10-22T14:02:21.005" v="120"/>
          <ac:spMkLst>
            <pc:docMk/>
            <pc:sldMk cId="2979054662" sldId="257"/>
            <ac:spMk id="22" creationId="{19F9CD66-32FC-448F-B4C5-67D17508A226}"/>
          </ac:spMkLst>
        </pc:spChg>
        <pc:spChg chg="add del">
          <ac:chgData name="Rodica Caspirovschi" userId="cc2177eb5790e4b1" providerId="Windows Live" clId="Web-{C4635AF5-B5F7-4927-9AB9-258C45308875}" dt="2020-10-22T14:02:15.958" v="118"/>
          <ac:spMkLst>
            <pc:docMk/>
            <pc:sldMk cId="2979054662" sldId="257"/>
            <ac:spMk id="23" creationId="{19F9CD66-32FC-448F-B4C5-67D17508A226}"/>
          </ac:spMkLst>
        </pc:spChg>
        <pc:spChg chg="add">
          <ac:chgData name="Rodica Caspirovschi" userId="cc2177eb5790e4b1" providerId="Windows Live" clId="Web-{C4635AF5-B5F7-4927-9AB9-258C45308875}" dt="2020-10-22T14:02:21.021" v="121"/>
          <ac:spMkLst>
            <pc:docMk/>
            <pc:sldMk cId="2979054662" sldId="257"/>
            <ac:spMk id="24" creationId="{DD7EAFE6-2BB9-41FB-9CF4-588CFC708774}"/>
          </ac:spMkLst>
        </pc:spChg>
        <pc:spChg chg="add">
          <ac:chgData name="Rodica Caspirovschi" userId="cc2177eb5790e4b1" providerId="Windows Live" clId="Web-{C4635AF5-B5F7-4927-9AB9-258C45308875}" dt="2020-10-22T14:02:21.021" v="121"/>
          <ac:spMkLst>
            <pc:docMk/>
            <pc:sldMk cId="2979054662" sldId="257"/>
            <ac:spMk id="25" creationId="{B2BB8117-A903-442C-9223-A4FEB85C3271}"/>
          </ac:spMkLst>
        </pc:spChg>
        <pc:spChg chg="add">
          <ac:chgData name="Rodica Caspirovschi" userId="cc2177eb5790e4b1" providerId="Windows Live" clId="Web-{C4635AF5-B5F7-4927-9AB9-258C45308875}" dt="2020-10-22T14:02:21.021" v="121"/>
          <ac:spMkLst>
            <pc:docMk/>
            <pc:sldMk cId="2979054662" sldId="257"/>
            <ac:spMk id="26" creationId="{32768DCD-B824-413A-B330-8D57ADB3724C}"/>
          </ac:spMkLst>
        </pc:spChg>
        <pc:spChg chg="add">
          <ac:chgData name="Rodica Caspirovschi" userId="cc2177eb5790e4b1" providerId="Windows Live" clId="Web-{C4635AF5-B5F7-4927-9AB9-258C45308875}" dt="2020-10-22T14:02:21.021" v="121"/>
          <ac:spMkLst>
            <pc:docMk/>
            <pc:sldMk cId="2979054662" sldId="257"/>
            <ac:spMk id="27" creationId="{C59300B8-3117-43F8-9F8E-68DB9F002F92}"/>
          </ac:spMkLst>
        </pc:spChg>
        <pc:spChg chg="add">
          <ac:chgData name="Rodica Caspirovschi" userId="cc2177eb5790e4b1" providerId="Windows Live" clId="Web-{C4635AF5-B5F7-4927-9AB9-258C45308875}" dt="2020-10-22T14:02:21.021" v="121"/>
          <ac:spMkLst>
            <pc:docMk/>
            <pc:sldMk cId="2979054662" sldId="257"/>
            <ac:spMk id="28" creationId="{96E45848-BEDA-4F24-9C4E-DA2120958262}"/>
          </ac:spMkLst>
        </pc:spChg>
        <pc:spChg chg="add">
          <ac:chgData name="Rodica Caspirovschi" userId="cc2177eb5790e4b1" providerId="Windows Live" clId="Web-{C4635AF5-B5F7-4927-9AB9-258C45308875}" dt="2020-10-22T14:02:21.021" v="121"/>
          <ac:spMkLst>
            <pc:docMk/>
            <pc:sldMk cId="2979054662" sldId="257"/>
            <ac:spMk id="29" creationId="{1AFAE680-42C1-4104-B74F-B0A8F1FB264A}"/>
          </ac:spMkLst>
        </pc:spChg>
        <pc:spChg chg="add">
          <ac:chgData name="Rodica Caspirovschi" userId="cc2177eb5790e4b1" providerId="Windows Live" clId="Web-{C4635AF5-B5F7-4927-9AB9-258C45308875}" dt="2020-10-22T14:02:21.021" v="121"/>
          <ac:spMkLst>
            <pc:docMk/>
            <pc:sldMk cId="2979054662" sldId="257"/>
            <ac:spMk id="31" creationId="{828A8BA9-B3FE-4C96-A0A1-72A0D2C85578}"/>
          </ac:spMkLst>
        </pc:spChg>
        <pc:picChg chg="add del">
          <ac:chgData name="Rodica Caspirovschi" userId="cc2177eb5790e4b1" providerId="Windows Live" clId="Web-{C4635AF5-B5F7-4927-9AB9-258C45308875}" dt="2020-10-22T13:46:03.952" v="63"/>
          <ac:picMkLst>
            <pc:docMk/>
            <pc:sldMk cId="2979054662" sldId="257"/>
            <ac:picMk id="6" creationId="{17BBBAB2-904D-41D1-AEFB-DA7EF1647038}"/>
          </ac:picMkLst>
        </pc:picChg>
        <pc:picChg chg="add del mod ord modCrop">
          <ac:chgData name="Rodica Caspirovschi" userId="cc2177eb5790e4b1" providerId="Windows Live" clId="Web-{C4635AF5-B5F7-4927-9AB9-258C45308875}" dt="2020-10-22T13:56:55.388" v="83"/>
          <ac:picMkLst>
            <pc:docMk/>
            <pc:sldMk cId="2979054662" sldId="257"/>
            <ac:picMk id="7" creationId="{B2AE4775-C680-4224-B461-1CE651DC6FDC}"/>
          </ac:picMkLst>
        </pc:picChg>
        <pc:picChg chg="add mod ord">
          <ac:chgData name="Rodica Caspirovschi" userId="cc2177eb5790e4b1" providerId="Windows Live" clId="Web-{C4635AF5-B5F7-4927-9AB9-258C45308875}" dt="2020-10-22T14:02:21.021" v="121"/>
          <ac:picMkLst>
            <pc:docMk/>
            <pc:sldMk cId="2979054662" sldId="257"/>
            <ac:picMk id="8" creationId="{EAC229ED-B5A1-4F32-894F-F9D4F96C5498}"/>
          </ac:picMkLst>
        </pc:picChg>
        <pc:picChg chg="add mod ord modCrop">
          <ac:chgData name="Rodica Caspirovschi" userId="cc2177eb5790e4b1" providerId="Windows Live" clId="Web-{C4635AF5-B5F7-4927-9AB9-258C45308875}" dt="2020-10-22T14:02:21.021" v="121"/>
          <ac:picMkLst>
            <pc:docMk/>
            <pc:sldMk cId="2979054662" sldId="257"/>
            <ac:picMk id="11" creationId="{77A1A1DA-DDCB-4625-A646-F403DCFDBE4D}"/>
          </ac:picMkLst>
        </pc:picChg>
        <pc:inkChg chg="add del">
          <ac:chgData name="Rodica Caspirovschi" userId="cc2177eb5790e4b1" providerId="Windows Live" clId="Web-{C4635AF5-B5F7-4927-9AB9-258C45308875}" dt="2020-10-22T14:19:05.355" v="242"/>
          <ac:inkMkLst>
            <pc:docMk/>
            <pc:sldMk cId="2979054662" sldId="257"/>
            <ac:inkMk id="15" creationId="{6421F0EE-8E4F-480C-94BD-212E621140D6}"/>
          </ac:inkMkLst>
        </pc:inkChg>
      </pc:sldChg>
      <pc:sldChg chg="new del mod modShow">
        <pc:chgData name="Rodica Caspirovschi" userId="cc2177eb5790e4b1" providerId="Windows Live" clId="Web-{C4635AF5-B5F7-4927-9AB9-258C45308875}" dt="2020-10-22T13:41:01.211" v="27"/>
        <pc:sldMkLst>
          <pc:docMk/>
          <pc:sldMk cId="3588487064" sldId="257"/>
        </pc:sldMkLst>
      </pc:sldChg>
      <pc:sldChg chg="addSp delSp modSp new mod setBg">
        <pc:chgData name="Rodica Caspirovschi" userId="cc2177eb5790e4b1" providerId="Windows Live" clId="Web-{C4635AF5-B5F7-4927-9AB9-258C45308875}" dt="2020-10-22T14:37:03.364" v="312"/>
        <pc:sldMkLst>
          <pc:docMk/>
          <pc:sldMk cId="2390854217" sldId="258"/>
        </pc:sldMkLst>
        <pc:spChg chg="mod">
          <ac:chgData name="Rodica Caspirovschi" userId="cc2177eb5790e4b1" providerId="Windows Live" clId="Web-{C4635AF5-B5F7-4927-9AB9-258C45308875}" dt="2020-10-22T14:36:52.207" v="311"/>
          <ac:spMkLst>
            <pc:docMk/>
            <pc:sldMk cId="2390854217" sldId="258"/>
            <ac:spMk id="2" creationId="{7F23946F-B047-4E1E-813C-C383FB2D5B31}"/>
          </ac:spMkLst>
        </pc:spChg>
        <pc:spChg chg="del">
          <ac:chgData name="Rodica Caspirovschi" userId="cc2177eb5790e4b1" providerId="Windows Live" clId="Web-{C4635AF5-B5F7-4927-9AB9-258C45308875}" dt="2020-10-22T14:33:23.359" v="262"/>
          <ac:spMkLst>
            <pc:docMk/>
            <pc:sldMk cId="2390854217" sldId="258"/>
            <ac:spMk id="3" creationId="{2E224787-D048-4A67-B400-49F777832902}"/>
          </ac:spMkLst>
        </pc:spChg>
        <pc:spChg chg="mod">
          <ac:chgData name="Rodica Caspirovschi" userId="cc2177eb5790e4b1" providerId="Windows Live" clId="Web-{C4635AF5-B5F7-4927-9AB9-258C45308875}" dt="2020-10-22T14:37:03.364" v="312"/>
          <ac:spMkLst>
            <pc:docMk/>
            <pc:sldMk cId="2390854217" sldId="258"/>
            <ac:spMk id="4" creationId="{823B73D0-D9E7-406D-9019-3DF26A381FF5}"/>
          </ac:spMkLst>
        </pc:spChg>
        <pc:spChg chg="add del">
          <ac:chgData name="Rodica Caspirovschi" userId="cc2177eb5790e4b1" providerId="Windows Live" clId="Web-{C4635AF5-B5F7-4927-9AB9-258C45308875}" dt="2020-10-22T14:37:03.364" v="312"/>
          <ac:spMkLst>
            <pc:docMk/>
            <pc:sldMk cId="2390854217" sldId="258"/>
            <ac:spMk id="10" creationId="{DD7EAFE6-2BB9-41FB-9CF4-588CFC708774}"/>
          </ac:spMkLst>
        </pc:spChg>
        <pc:spChg chg="add del">
          <ac:chgData name="Rodica Caspirovschi" userId="cc2177eb5790e4b1" providerId="Windows Live" clId="Web-{C4635AF5-B5F7-4927-9AB9-258C45308875}" dt="2020-10-22T14:37:03.364" v="312"/>
          <ac:spMkLst>
            <pc:docMk/>
            <pc:sldMk cId="2390854217" sldId="258"/>
            <ac:spMk id="12" creationId="{32768DCD-B824-413A-B330-8D57ADB3724C}"/>
          </ac:spMkLst>
        </pc:spChg>
        <pc:spChg chg="add">
          <ac:chgData name="Rodica Caspirovschi" userId="cc2177eb5790e4b1" providerId="Windows Live" clId="Web-{C4635AF5-B5F7-4927-9AB9-258C45308875}" dt="2020-10-22T14:37:03.364" v="312"/>
          <ac:spMkLst>
            <pc:docMk/>
            <pc:sldMk cId="2390854217" sldId="258"/>
            <ac:spMk id="17" creationId="{DD7EAFE6-2BB9-41FB-9CF4-588CFC708774}"/>
          </ac:spMkLst>
        </pc:spChg>
        <pc:spChg chg="add">
          <ac:chgData name="Rodica Caspirovschi" userId="cc2177eb5790e4b1" providerId="Windows Live" clId="Web-{C4635AF5-B5F7-4927-9AB9-258C45308875}" dt="2020-10-22T14:37:03.364" v="312"/>
          <ac:spMkLst>
            <pc:docMk/>
            <pc:sldMk cId="2390854217" sldId="258"/>
            <ac:spMk id="19" creationId="{32768DCD-B824-413A-B330-8D57ADB3724C}"/>
          </ac:spMkLst>
        </pc:spChg>
        <pc:spChg chg="add">
          <ac:chgData name="Rodica Caspirovschi" userId="cc2177eb5790e4b1" providerId="Windows Live" clId="Web-{C4635AF5-B5F7-4927-9AB9-258C45308875}" dt="2020-10-22T14:37:03.364" v="312"/>
          <ac:spMkLst>
            <pc:docMk/>
            <pc:sldMk cId="2390854217" sldId="258"/>
            <ac:spMk id="21" creationId="{19F9CD66-32FC-448F-B4C5-67D17508A226}"/>
          </ac:spMkLst>
        </pc:spChg>
        <pc:picChg chg="add mod ord">
          <ac:chgData name="Rodica Caspirovschi" userId="cc2177eb5790e4b1" providerId="Windows Live" clId="Web-{C4635AF5-B5F7-4927-9AB9-258C45308875}" dt="2020-10-22T14:37:03.364" v="312"/>
          <ac:picMkLst>
            <pc:docMk/>
            <pc:sldMk cId="2390854217" sldId="258"/>
            <ac:picMk id="5" creationId="{378E21EA-FEDA-49BF-AE79-0396B8ADC789}"/>
          </ac:picMkLst>
        </pc:picChg>
      </pc:sldChg>
      <pc:sldChg chg="addSp delSp modSp new del">
        <pc:chgData name="Rodica Caspirovschi" userId="cc2177eb5790e4b1" providerId="Windows Live" clId="Web-{C4635AF5-B5F7-4927-9AB9-258C45308875}" dt="2020-10-22T14:28:36.962" v="250"/>
        <pc:sldMkLst>
          <pc:docMk/>
          <pc:sldMk cId="2602689302" sldId="258"/>
        </pc:sldMkLst>
        <pc:spChg chg="add del mod">
          <ac:chgData name="Rodica Caspirovschi" userId="cc2177eb5790e4b1" providerId="Windows Live" clId="Web-{C4635AF5-B5F7-4927-9AB9-258C45308875}" dt="2020-10-22T14:28:36.149" v="249"/>
          <ac:spMkLst>
            <pc:docMk/>
            <pc:sldMk cId="2602689302" sldId="258"/>
            <ac:spMk id="2" creationId="{0D6CE1D4-8138-4B02-BEA3-00677C744F2C}"/>
          </ac:spMkLst>
        </pc:spChg>
      </pc:sldChg>
      <pc:sldChg chg="addSp delSp modSp new mod setBg">
        <pc:chgData name="Rodica Caspirovschi" userId="cc2177eb5790e4b1" providerId="Windows Live" clId="Web-{C4635AF5-B5F7-4927-9AB9-258C45308875}" dt="2020-10-22T16:07:23.609" v="477" actId="20577"/>
        <pc:sldMkLst>
          <pc:docMk/>
          <pc:sldMk cId="76104704" sldId="259"/>
        </pc:sldMkLst>
        <pc:spChg chg="mod">
          <ac:chgData name="Rodica Caspirovschi" userId="cc2177eb5790e4b1" providerId="Windows Live" clId="Web-{C4635AF5-B5F7-4927-9AB9-258C45308875}" dt="2020-10-22T14:38:19.053" v="321"/>
          <ac:spMkLst>
            <pc:docMk/>
            <pc:sldMk cId="76104704" sldId="259"/>
            <ac:spMk id="2" creationId="{12901A4E-1F07-410E-BA02-00CCAB427E84}"/>
          </ac:spMkLst>
        </pc:spChg>
        <pc:spChg chg="del">
          <ac:chgData name="Rodica Caspirovschi" userId="cc2177eb5790e4b1" providerId="Windows Live" clId="Web-{C4635AF5-B5F7-4927-9AB9-258C45308875}" dt="2020-10-22T14:38:19.053" v="321"/>
          <ac:spMkLst>
            <pc:docMk/>
            <pc:sldMk cId="76104704" sldId="259"/>
            <ac:spMk id="3" creationId="{7F8D6512-AFDA-4666-9B5F-042845396957}"/>
          </ac:spMkLst>
        </pc:spChg>
        <pc:spChg chg="add mod">
          <ac:chgData name="Rodica Caspirovschi" userId="cc2177eb5790e4b1" providerId="Windows Live" clId="Web-{C4635AF5-B5F7-4927-9AB9-258C45308875}" dt="2020-10-22T16:07:23.609" v="477" actId="20577"/>
          <ac:spMkLst>
            <pc:docMk/>
            <pc:sldMk cId="76104704" sldId="259"/>
            <ac:spMk id="4" creationId="{F523DA7A-A04C-487C-8F5A-485D49AD25FC}"/>
          </ac:spMkLst>
        </pc:spChg>
        <pc:spChg chg="add">
          <ac:chgData name="Rodica Caspirovschi" userId="cc2177eb5790e4b1" providerId="Windows Live" clId="Web-{C4635AF5-B5F7-4927-9AB9-258C45308875}" dt="2020-10-22T14:38:19.053" v="321"/>
          <ac:spMkLst>
            <pc:docMk/>
            <pc:sldMk cId="76104704" sldId="259"/>
            <ac:spMk id="8" creationId="{DD7EAFE6-2BB9-41FB-9CF4-588CFC708774}"/>
          </ac:spMkLst>
        </pc:spChg>
        <pc:spChg chg="add">
          <ac:chgData name="Rodica Caspirovschi" userId="cc2177eb5790e4b1" providerId="Windows Live" clId="Web-{C4635AF5-B5F7-4927-9AB9-258C45308875}" dt="2020-10-22T14:38:19.053" v="321"/>
          <ac:spMkLst>
            <pc:docMk/>
            <pc:sldMk cId="76104704" sldId="259"/>
            <ac:spMk id="10" creationId="{8C37C960-91F5-4F61-B2CD-8A037920720B}"/>
          </ac:spMkLst>
        </pc:spChg>
        <pc:spChg chg="add">
          <ac:chgData name="Rodica Caspirovschi" userId="cc2177eb5790e4b1" providerId="Windows Live" clId="Web-{C4635AF5-B5F7-4927-9AB9-258C45308875}" dt="2020-10-22T14:38:19.053" v="321"/>
          <ac:spMkLst>
            <pc:docMk/>
            <pc:sldMk cId="76104704" sldId="259"/>
            <ac:spMk id="12" creationId="{50F155B6-ACA8-4C58-AAB6-CAFC981FF9EA}"/>
          </ac:spMkLst>
        </pc:spChg>
        <pc:spChg chg="add">
          <ac:chgData name="Rodica Caspirovschi" userId="cc2177eb5790e4b1" providerId="Windows Live" clId="Web-{C4635AF5-B5F7-4927-9AB9-258C45308875}" dt="2020-10-22T14:38:19.053" v="321"/>
          <ac:spMkLst>
            <pc:docMk/>
            <pc:sldMk cId="76104704" sldId="259"/>
            <ac:spMk id="14" creationId="{A5C31099-1BBD-40CE-BC60-FCE50741940D}"/>
          </ac:spMkLst>
        </pc:spChg>
        <pc:spChg chg="add">
          <ac:chgData name="Rodica Caspirovschi" userId="cc2177eb5790e4b1" providerId="Windows Live" clId="Web-{C4635AF5-B5F7-4927-9AB9-258C45308875}" dt="2020-10-22T14:38:19.053" v="321"/>
          <ac:spMkLst>
            <pc:docMk/>
            <pc:sldMk cId="76104704" sldId="259"/>
            <ac:spMk id="16" creationId="{E3392DA1-F1D5-4C13-AD8D-F9338CF5EB27}"/>
          </ac:spMkLst>
        </pc:spChg>
        <pc:spChg chg="add">
          <ac:chgData name="Rodica Caspirovschi" userId="cc2177eb5790e4b1" providerId="Windows Live" clId="Web-{C4635AF5-B5F7-4927-9AB9-258C45308875}" dt="2020-10-22T14:38:19.053" v="321"/>
          <ac:spMkLst>
            <pc:docMk/>
            <pc:sldMk cId="76104704" sldId="259"/>
            <ac:spMk id="18" creationId="{2263907F-C4DA-4A1D-A3A1-35810C16F5DA}"/>
          </ac:spMkLst>
        </pc:spChg>
      </pc:sldChg>
      <pc:sldChg chg="add del replId">
        <pc:chgData name="Rodica Caspirovschi" userId="cc2177eb5790e4b1" providerId="Windows Live" clId="Web-{C4635AF5-B5F7-4927-9AB9-258C45308875}" dt="2020-10-22T14:28:35.399" v="247"/>
        <pc:sldMkLst>
          <pc:docMk/>
          <pc:sldMk cId="4291336216" sldId="259"/>
        </pc:sldMkLst>
      </pc:sldChg>
      <pc:sldChg chg="addSp delSp modSp new del mod setBg">
        <pc:chgData name="Rodica Caspirovschi" userId="cc2177eb5790e4b1" providerId="Windows Live" clId="Web-{C4635AF5-B5F7-4927-9AB9-258C45308875}" dt="2020-10-22T14:42:48.418" v="353"/>
        <pc:sldMkLst>
          <pc:docMk/>
          <pc:sldMk cId="2485620774" sldId="260"/>
        </pc:sldMkLst>
        <pc:spChg chg="mod">
          <ac:chgData name="Rodica Caspirovschi" userId="cc2177eb5790e4b1" providerId="Windows Live" clId="Web-{C4635AF5-B5F7-4927-9AB9-258C45308875}" dt="2020-10-22T14:42:35.684" v="348"/>
          <ac:spMkLst>
            <pc:docMk/>
            <pc:sldMk cId="2485620774" sldId="260"/>
            <ac:spMk id="2" creationId="{C3A7B2A3-C0E5-4FD8-A6E8-371F3DEC4ADC}"/>
          </ac:spMkLst>
        </pc:spChg>
        <pc:spChg chg="mod">
          <ac:chgData name="Rodica Caspirovschi" userId="cc2177eb5790e4b1" providerId="Windows Live" clId="Web-{C4635AF5-B5F7-4927-9AB9-258C45308875}" dt="2020-10-22T14:42:35.684" v="348"/>
          <ac:spMkLst>
            <pc:docMk/>
            <pc:sldMk cId="2485620774" sldId="260"/>
            <ac:spMk id="3" creationId="{3E7CCF5A-7683-4689-A2BD-423FD1ECCB59}"/>
          </ac:spMkLst>
        </pc:spChg>
        <pc:spChg chg="add del">
          <ac:chgData name="Rodica Caspirovschi" userId="cc2177eb5790e4b1" providerId="Windows Live" clId="Web-{C4635AF5-B5F7-4927-9AB9-258C45308875}" dt="2020-10-22T14:42:35.684" v="348"/>
          <ac:spMkLst>
            <pc:docMk/>
            <pc:sldMk cId="2485620774" sldId="260"/>
            <ac:spMk id="8" creationId="{8C37C960-91F5-4F61-B2CD-8A037920720B}"/>
          </ac:spMkLst>
        </pc:spChg>
        <pc:spChg chg="add del">
          <ac:chgData name="Rodica Caspirovschi" userId="cc2177eb5790e4b1" providerId="Windows Live" clId="Web-{C4635AF5-B5F7-4927-9AB9-258C45308875}" dt="2020-10-22T14:42:27.371" v="346"/>
          <ac:spMkLst>
            <pc:docMk/>
            <pc:sldMk cId="2485620774" sldId="260"/>
            <ac:spMk id="9" creationId="{4E1EF4E8-5513-4BF5-BC41-04645281C672}"/>
          </ac:spMkLst>
        </pc:spChg>
        <pc:spChg chg="add del">
          <ac:chgData name="Rodica Caspirovschi" userId="cc2177eb5790e4b1" providerId="Windows Live" clId="Web-{C4635AF5-B5F7-4927-9AB9-258C45308875}" dt="2020-10-22T14:42:35.684" v="348"/>
          <ac:spMkLst>
            <pc:docMk/>
            <pc:sldMk cId="2485620774" sldId="260"/>
            <ac:spMk id="10" creationId="{FA2016CF-2F24-4AE4-8A87-D9B6A3DE31E2}"/>
          </ac:spMkLst>
        </pc:spChg>
        <pc:spChg chg="add del">
          <ac:chgData name="Rodica Caspirovschi" userId="cc2177eb5790e4b1" providerId="Windows Live" clId="Web-{C4635AF5-B5F7-4927-9AB9-258C45308875}" dt="2020-10-22T14:42:27.371" v="346"/>
          <ac:spMkLst>
            <pc:docMk/>
            <pc:sldMk cId="2485620774" sldId="260"/>
            <ac:spMk id="11" creationId="{F1195305-FB27-4331-8243-C4D3338DCB04}"/>
          </ac:spMkLst>
        </pc:spChg>
        <pc:picChg chg="add del mod">
          <ac:chgData name="Rodica Caspirovschi" userId="cc2177eb5790e4b1" providerId="Windows Live" clId="Web-{C4635AF5-B5F7-4927-9AB9-258C45308875}" dt="2020-10-22T14:42:46.856" v="352"/>
          <ac:picMkLst>
            <pc:docMk/>
            <pc:sldMk cId="2485620774" sldId="260"/>
            <ac:picMk id="4" creationId="{3D70CD77-537A-447F-9954-0C7E4DAC0BE0}"/>
          </ac:picMkLst>
        </pc:picChg>
        <pc:picChg chg="add del">
          <ac:chgData name="Rodica Caspirovschi" userId="cc2177eb5790e4b1" providerId="Windows Live" clId="Web-{C4635AF5-B5F7-4927-9AB9-258C45308875}" dt="2020-10-22T14:42:27.371" v="346"/>
          <ac:picMkLst>
            <pc:docMk/>
            <pc:sldMk cId="2485620774" sldId="260"/>
            <ac:picMk id="5" creationId="{26264CB4-22CC-4C75-B476-69104363A2A0}"/>
          </ac:picMkLst>
        </pc:picChg>
      </pc:sldChg>
      <pc:sldChg chg="addSp modSp new">
        <pc:chgData name="Rodica Caspirovschi" userId="cc2177eb5790e4b1" providerId="Windows Live" clId="Web-{C4635AF5-B5F7-4927-9AB9-258C45308875}" dt="2020-10-22T14:45:00.218" v="378" actId="1076"/>
        <pc:sldMkLst>
          <pc:docMk/>
          <pc:sldMk cId="3573748372" sldId="260"/>
        </pc:sldMkLst>
        <pc:spChg chg="add mod">
          <ac:chgData name="Rodica Caspirovschi" userId="cc2177eb5790e4b1" providerId="Windows Live" clId="Web-{C4635AF5-B5F7-4927-9AB9-258C45308875}" dt="2020-10-22T14:44:53.827" v="377" actId="14100"/>
          <ac:spMkLst>
            <pc:docMk/>
            <pc:sldMk cId="3573748372" sldId="260"/>
            <ac:spMk id="3" creationId="{0ACC0299-BFF9-4DFD-A206-F048848294A3}"/>
          </ac:spMkLst>
        </pc:spChg>
        <pc:picChg chg="add mod">
          <ac:chgData name="Rodica Caspirovschi" userId="cc2177eb5790e4b1" providerId="Windows Live" clId="Web-{C4635AF5-B5F7-4927-9AB9-258C45308875}" dt="2020-10-22T14:45:00.218" v="378" actId="1076"/>
          <ac:picMkLst>
            <pc:docMk/>
            <pc:sldMk cId="3573748372" sldId="260"/>
            <ac:picMk id="2" creationId="{BF4692D1-E1C8-490B-9C16-5A470DB7F5E6}"/>
          </ac:picMkLst>
        </pc:picChg>
      </pc:sldChg>
      <pc:sldChg chg="addSp modSp new">
        <pc:chgData name="Rodica Caspirovschi" userId="cc2177eb5790e4b1" providerId="Windows Live" clId="Web-{C4635AF5-B5F7-4927-9AB9-258C45308875}" dt="2020-10-22T14:47:48.675" v="406" actId="20577"/>
        <pc:sldMkLst>
          <pc:docMk/>
          <pc:sldMk cId="2436396266" sldId="261"/>
        </pc:sldMkLst>
        <pc:spChg chg="add mod">
          <ac:chgData name="Rodica Caspirovschi" userId="cc2177eb5790e4b1" providerId="Windows Live" clId="Web-{C4635AF5-B5F7-4927-9AB9-258C45308875}" dt="2020-10-22T14:46:34.970" v="388" actId="1076"/>
          <ac:spMkLst>
            <pc:docMk/>
            <pc:sldMk cId="2436396266" sldId="261"/>
            <ac:spMk id="2" creationId="{0528F5FF-6522-4B7A-B94A-D1037520FBD1}"/>
          </ac:spMkLst>
        </pc:spChg>
        <pc:spChg chg="add mod">
          <ac:chgData name="Rodica Caspirovschi" userId="cc2177eb5790e4b1" providerId="Windows Live" clId="Web-{C4635AF5-B5F7-4927-9AB9-258C45308875}" dt="2020-10-22T14:47:48.675" v="406" actId="20577"/>
          <ac:spMkLst>
            <pc:docMk/>
            <pc:sldMk cId="2436396266" sldId="261"/>
            <ac:spMk id="3" creationId="{0A799D4F-61CF-450D-90DE-E83443EA29EE}"/>
          </ac:spMkLst>
        </pc:spChg>
      </pc:sldChg>
      <pc:sldChg chg="addSp delSp modSp new mod setBg">
        <pc:chgData name="Rodica Caspirovschi" userId="cc2177eb5790e4b1" providerId="Windows Live" clId="Web-{C4635AF5-B5F7-4927-9AB9-258C45308875}" dt="2020-10-22T14:51:38.399" v="440" actId="1076"/>
        <pc:sldMkLst>
          <pc:docMk/>
          <pc:sldMk cId="2713405030" sldId="262"/>
        </pc:sldMkLst>
        <pc:spChg chg="add mod">
          <ac:chgData name="Rodica Caspirovschi" userId="cc2177eb5790e4b1" providerId="Windows Live" clId="Web-{C4635AF5-B5F7-4927-9AB9-258C45308875}" dt="2020-10-22T14:51:38.399" v="440" actId="1076"/>
          <ac:spMkLst>
            <pc:docMk/>
            <pc:sldMk cId="2713405030" sldId="262"/>
            <ac:spMk id="3" creationId="{747CE485-6033-4E0E-8C05-9C4B9662A1A8}"/>
          </ac:spMkLst>
        </pc:spChg>
        <pc:spChg chg="add">
          <ac:chgData name="Rodica Caspirovschi" userId="cc2177eb5790e4b1" providerId="Windows Live" clId="Web-{C4635AF5-B5F7-4927-9AB9-258C45308875}" dt="2020-10-22T14:50:05.990" v="416"/>
          <ac:spMkLst>
            <pc:docMk/>
            <pc:sldMk cId="2713405030" sldId="262"/>
            <ac:spMk id="4" creationId="{8A2477EE-FBE5-4DB7-8438-DE1CAC61A2EA}"/>
          </ac:spMkLst>
        </pc:spChg>
        <pc:spChg chg="add">
          <ac:chgData name="Rodica Caspirovschi" userId="cc2177eb5790e4b1" providerId="Windows Live" clId="Web-{C4635AF5-B5F7-4927-9AB9-258C45308875}" dt="2020-10-22T14:50:05.990" v="416"/>
          <ac:spMkLst>
            <pc:docMk/>
            <pc:sldMk cId="2713405030" sldId="262"/>
            <ac:spMk id="5" creationId="{C04ACB3C-F542-4070-9FD4-F93546E85BBA}"/>
          </ac:spMkLst>
        </pc:spChg>
        <pc:spChg chg="add">
          <ac:chgData name="Rodica Caspirovschi" userId="cc2177eb5790e4b1" providerId="Windows Live" clId="Web-{C4635AF5-B5F7-4927-9AB9-258C45308875}" dt="2020-10-22T14:50:05.990" v="416"/>
          <ac:spMkLst>
            <pc:docMk/>
            <pc:sldMk cId="2713405030" sldId="262"/>
            <ac:spMk id="6" creationId="{8211C5AC-A2EB-47D2-B916-B62F1804D099}"/>
          </ac:spMkLst>
        </pc:spChg>
        <pc:spChg chg="add del">
          <ac:chgData name="Rodica Caspirovschi" userId="cc2177eb5790e4b1" providerId="Windows Live" clId="Web-{C4635AF5-B5F7-4927-9AB9-258C45308875}" dt="2020-10-22T14:50:05.959" v="415"/>
          <ac:spMkLst>
            <pc:docMk/>
            <pc:sldMk cId="2713405030" sldId="262"/>
            <ac:spMk id="7" creationId="{8A2477EE-FBE5-4DB7-8438-DE1CAC61A2EA}"/>
          </ac:spMkLst>
        </pc:spChg>
        <pc:spChg chg="add">
          <ac:chgData name="Rodica Caspirovschi" userId="cc2177eb5790e4b1" providerId="Windows Live" clId="Web-{C4635AF5-B5F7-4927-9AB9-258C45308875}" dt="2020-10-22T14:50:05.990" v="416"/>
          <ac:spMkLst>
            <pc:docMk/>
            <pc:sldMk cId="2713405030" sldId="262"/>
            <ac:spMk id="8" creationId="{60903C48-F3CB-46DC-868F-22C26E74BE16}"/>
          </ac:spMkLst>
        </pc:spChg>
        <pc:spChg chg="add del">
          <ac:chgData name="Rodica Caspirovschi" userId="cc2177eb5790e4b1" providerId="Windows Live" clId="Web-{C4635AF5-B5F7-4927-9AB9-258C45308875}" dt="2020-10-22T14:50:05.959" v="415"/>
          <ac:spMkLst>
            <pc:docMk/>
            <pc:sldMk cId="2713405030" sldId="262"/>
            <ac:spMk id="9" creationId="{98E20507-7B17-4CC1-BC26-4B7ABBFB761E}"/>
          </ac:spMkLst>
        </pc:spChg>
        <pc:spChg chg="add">
          <ac:chgData name="Rodica Caspirovschi" userId="cc2177eb5790e4b1" providerId="Windows Live" clId="Web-{C4635AF5-B5F7-4927-9AB9-258C45308875}" dt="2020-10-22T14:50:05.990" v="416"/>
          <ac:spMkLst>
            <pc:docMk/>
            <pc:sldMk cId="2713405030" sldId="262"/>
            <ac:spMk id="10" creationId="{3832E2B8-96F8-4CE7-A822-3B81F593F484}"/>
          </ac:spMkLst>
        </pc:spChg>
        <pc:spChg chg="add del">
          <ac:chgData name="Rodica Caspirovschi" userId="cc2177eb5790e4b1" providerId="Windows Live" clId="Web-{C4635AF5-B5F7-4927-9AB9-258C45308875}" dt="2020-10-22T14:50:05.959" v="415"/>
          <ac:spMkLst>
            <pc:docMk/>
            <pc:sldMk cId="2713405030" sldId="262"/>
            <ac:spMk id="11" creationId="{1DED070E-3276-4A16-87EC-C6B5C9F2A8BE}"/>
          </ac:spMkLst>
        </pc:spChg>
        <pc:spChg chg="add del">
          <ac:chgData name="Rodica Caspirovschi" userId="cc2177eb5790e4b1" providerId="Windows Live" clId="Web-{C4635AF5-B5F7-4927-9AB9-258C45308875}" dt="2020-10-22T14:50:05.959" v="415"/>
          <ac:spMkLst>
            <pc:docMk/>
            <pc:sldMk cId="2713405030" sldId="262"/>
            <ac:spMk id="13" creationId="{CC2A6E30-087D-4D33-BFBE-7E5939DAD64D}"/>
          </ac:spMkLst>
        </pc:spChg>
        <pc:spChg chg="add del">
          <ac:chgData name="Rodica Caspirovschi" userId="cc2177eb5790e4b1" providerId="Windows Live" clId="Web-{C4635AF5-B5F7-4927-9AB9-258C45308875}" dt="2020-10-22T14:50:05.959" v="415"/>
          <ac:spMkLst>
            <pc:docMk/>
            <pc:sldMk cId="2713405030" sldId="262"/>
            <ac:spMk id="15" creationId="{4F5655CF-7255-42F0-954D-283ADF555018}"/>
          </ac:spMkLst>
        </pc:spChg>
        <pc:spChg chg="add">
          <ac:chgData name="Rodica Caspirovschi" userId="cc2177eb5790e4b1" providerId="Windows Live" clId="Web-{C4635AF5-B5F7-4927-9AB9-258C45308875}" dt="2020-10-22T14:50:05.990" v="416"/>
          <ac:spMkLst>
            <pc:docMk/>
            <pc:sldMk cId="2713405030" sldId="262"/>
            <ac:spMk id="17" creationId="{6C27BF1D-32EC-4EC1-9CBE-168F4E63EE65}"/>
          </ac:spMkLst>
        </pc:spChg>
        <pc:spChg chg="add">
          <ac:chgData name="Rodica Caspirovschi" userId="cc2177eb5790e4b1" providerId="Windows Live" clId="Web-{C4635AF5-B5F7-4927-9AB9-258C45308875}" dt="2020-10-22T14:50:05.990" v="416"/>
          <ac:spMkLst>
            <pc:docMk/>
            <pc:sldMk cId="2713405030" sldId="262"/>
            <ac:spMk id="19" creationId="{39965751-DC22-488D-94B6-350461BCC43A}"/>
          </ac:spMkLst>
        </pc:spChg>
        <pc:picChg chg="add mod">
          <ac:chgData name="Rodica Caspirovschi" userId="cc2177eb5790e4b1" providerId="Windows Live" clId="Web-{C4635AF5-B5F7-4927-9AB9-258C45308875}" dt="2020-10-22T14:50:25.007" v="420" actId="14100"/>
          <ac:picMkLst>
            <pc:docMk/>
            <pc:sldMk cId="2713405030" sldId="262"/>
            <ac:picMk id="2" creationId="{21871962-FBA4-4001-9FAC-655613F9BFB4}"/>
          </ac:picMkLst>
        </pc:picChg>
      </pc:sldChg>
      <pc:sldChg chg="addSp delSp modSp new mod setBg modShow">
        <pc:chgData name="Rodica Caspirovschi" userId="cc2177eb5790e4b1" providerId="Windows Live" clId="Web-{C4635AF5-B5F7-4927-9AB9-258C45308875}" dt="2020-10-22T14:54:09.777" v="458"/>
        <pc:sldMkLst>
          <pc:docMk/>
          <pc:sldMk cId="316754884" sldId="263"/>
        </pc:sldMkLst>
        <pc:spChg chg="mod">
          <ac:chgData name="Rodica Caspirovschi" userId="cc2177eb5790e4b1" providerId="Windows Live" clId="Web-{C4635AF5-B5F7-4927-9AB9-258C45308875}" dt="2020-10-22T14:54:09.777" v="458"/>
          <ac:spMkLst>
            <pc:docMk/>
            <pc:sldMk cId="316754884" sldId="263"/>
            <ac:spMk id="2" creationId="{ED564545-7431-4204-8FB8-C69428D6D8CB}"/>
          </ac:spMkLst>
        </pc:spChg>
        <pc:spChg chg="add mod">
          <ac:chgData name="Rodica Caspirovschi" userId="cc2177eb5790e4b1" providerId="Windows Live" clId="Web-{C4635AF5-B5F7-4927-9AB9-258C45308875}" dt="2020-10-22T14:54:09.777" v="458"/>
          <ac:spMkLst>
            <pc:docMk/>
            <pc:sldMk cId="316754884" sldId="263"/>
            <ac:spMk id="3" creationId="{85001BF2-882E-4A47-A47F-E01FBA1716F5}"/>
          </ac:spMkLst>
        </pc:spChg>
        <pc:spChg chg="add del">
          <ac:chgData name="Rodica Caspirovschi" userId="cc2177eb5790e4b1" providerId="Windows Live" clId="Web-{C4635AF5-B5F7-4927-9AB9-258C45308875}" dt="2020-10-22T14:54:09.777" v="458"/>
          <ac:spMkLst>
            <pc:docMk/>
            <pc:sldMk cId="316754884" sldId="263"/>
            <ac:spMk id="5" creationId="{DD7EAFE6-2BB9-41FB-9CF4-588CFC708774}"/>
          </ac:spMkLst>
        </pc:spChg>
        <pc:spChg chg="add del">
          <ac:chgData name="Rodica Caspirovschi" userId="cc2177eb5790e4b1" providerId="Windows Live" clId="Web-{C4635AF5-B5F7-4927-9AB9-258C45308875}" dt="2020-10-22T14:54:09.777" v="458"/>
          <ac:spMkLst>
            <pc:docMk/>
            <pc:sldMk cId="316754884" sldId="263"/>
            <ac:spMk id="6" creationId="{32768DCD-B824-413A-B330-8D57ADB3724C}"/>
          </ac:spMkLst>
        </pc:spChg>
        <pc:spChg chg="add del">
          <ac:chgData name="Rodica Caspirovschi" userId="cc2177eb5790e4b1" providerId="Windows Live" clId="Web-{C4635AF5-B5F7-4927-9AB9-258C45308875}" dt="2020-10-22T14:54:09.777" v="458"/>
          <ac:spMkLst>
            <pc:docMk/>
            <pc:sldMk cId="316754884" sldId="263"/>
            <ac:spMk id="7" creationId="{19F9CD66-32FC-448F-B4C5-67D17508A226}"/>
          </ac:spMkLst>
        </pc:spChg>
        <pc:spChg chg="add del">
          <ac:chgData name="Rodica Caspirovschi" userId="cc2177eb5790e4b1" providerId="Windows Live" clId="Web-{C4635AF5-B5F7-4927-9AB9-258C45308875}" dt="2020-10-22T14:53:34.964" v="454"/>
          <ac:spMkLst>
            <pc:docMk/>
            <pc:sldMk cId="316754884" sldId="263"/>
            <ac:spMk id="8" creationId="{DD7EAFE6-2BB9-41FB-9CF4-588CFC708774}"/>
          </ac:spMkLst>
        </pc:spChg>
        <pc:spChg chg="add">
          <ac:chgData name="Rodica Caspirovschi" userId="cc2177eb5790e4b1" providerId="Windows Live" clId="Web-{C4635AF5-B5F7-4927-9AB9-258C45308875}" dt="2020-10-22T14:54:09.777" v="458"/>
          <ac:spMkLst>
            <pc:docMk/>
            <pc:sldMk cId="316754884" sldId="263"/>
            <ac:spMk id="9" creationId="{DD7EAFE6-2BB9-41FB-9CF4-588CFC708774}"/>
          </ac:spMkLst>
        </pc:spChg>
        <pc:spChg chg="add del">
          <ac:chgData name="Rodica Caspirovschi" userId="cc2177eb5790e4b1" providerId="Windows Live" clId="Web-{C4635AF5-B5F7-4927-9AB9-258C45308875}" dt="2020-10-22T14:53:34.964" v="454"/>
          <ac:spMkLst>
            <pc:docMk/>
            <pc:sldMk cId="316754884" sldId="263"/>
            <ac:spMk id="10" creationId="{19B36E71-93BD-4984-AC9C-CC9FB9CC06D6}"/>
          </ac:spMkLst>
        </pc:spChg>
        <pc:spChg chg="add">
          <ac:chgData name="Rodica Caspirovschi" userId="cc2177eb5790e4b1" providerId="Windows Live" clId="Web-{C4635AF5-B5F7-4927-9AB9-258C45308875}" dt="2020-10-22T14:54:09.777" v="458"/>
          <ac:spMkLst>
            <pc:docMk/>
            <pc:sldMk cId="316754884" sldId="263"/>
            <ac:spMk id="11" creationId="{32768DCD-B824-413A-B330-8D57ADB3724C}"/>
          </ac:spMkLst>
        </pc:spChg>
        <pc:spChg chg="add del">
          <ac:chgData name="Rodica Caspirovschi" userId="cc2177eb5790e4b1" providerId="Windows Live" clId="Web-{C4635AF5-B5F7-4927-9AB9-258C45308875}" dt="2020-10-22T14:53:34.964" v="454"/>
          <ac:spMkLst>
            <pc:docMk/>
            <pc:sldMk cId="316754884" sldId="263"/>
            <ac:spMk id="12" creationId="{3A767031-C99F-4567-B7D9-353331C77909}"/>
          </ac:spMkLst>
        </pc:spChg>
        <pc:spChg chg="add">
          <ac:chgData name="Rodica Caspirovschi" userId="cc2177eb5790e4b1" providerId="Windows Live" clId="Web-{C4635AF5-B5F7-4927-9AB9-258C45308875}" dt="2020-10-22T14:54:09.777" v="458"/>
          <ac:spMkLst>
            <pc:docMk/>
            <pc:sldMk cId="316754884" sldId="263"/>
            <ac:spMk id="13" creationId="{96E45848-BEDA-4F24-9C4E-DA2120958262}"/>
          </ac:spMkLst>
        </pc:spChg>
        <pc:spChg chg="add del">
          <ac:chgData name="Rodica Caspirovschi" userId="cc2177eb5790e4b1" providerId="Windows Live" clId="Web-{C4635AF5-B5F7-4927-9AB9-258C45308875}" dt="2020-10-22T14:53:34.964" v="454"/>
          <ac:spMkLst>
            <pc:docMk/>
            <pc:sldMk cId="316754884" sldId="263"/>
            <ac:spMk id="14" creationId="{63FEDEE9-12A6-4011-A532-8071D6086BF8}"/>
          </ac:spMkLst>
        </pc:spChg>
        <pc:spChg chg="add">
          <ac:chgData name="Rodica Caspirovschi" userId="cc2177eb5790e4b1" providerId="Windows Live" clId="Web-{C4635AF5-B5F7-4927-9AB9-258C45308875}" dt="2020-10-22T14:54:09.777" v="458"/>
          <ac:spMkLst>
            <pc:docMk/>
            <pc:sldMk cId="316754884" sldId="263"/>
            <ac:spMk id="15" creationId="{B2BB8117-A903-442C-9223-A4FEB85C3271}"/>
          </ac:spMkLst>
        </pc:spChg>
        <pc:spChg chg="add del">
          <ac:chgData name="Rodica Caspirovschi" userId="cc2177eb5790e4b1" providerId="Windows Live" clId="Web-{C4635AF5-B5F7-4927-9AB9-258C45308875}" dt="2020-10-22T14:53:34.964" v="454"/>
          <ac:spMkLst>
            <pc:docMk/>
            <pc:sldMk cId="316754884" sldId="263"/>
            <ac:spMk id="16" creationId="{57C37CE9-19CE-49DF-A887-2214EBB1F097}"/>
          </ac:spMkLst>
        </pc:spChg>
        <pc:spChg chg="add">
          <ac:chgData name="Rodica Caspirovschi" userId="cc2177eb5790e4b1" providerId="Windows Live" clId="Web-{C4635AF5-B5F7-4927-9AB9-258C45308875}" dt="2020-10-22T14:54:09.777" v="458"/>
          <ac:spMkLst>
            <pc:docMk/>
            <pc:sldMk cId="316754884" sldId="263"/>
            <ac:spMk id="17" creationId="{C59300B8-3117-43F8-9F8E-68DB9F002F92}"/>
          </ac:spMkLst>
        </pc:spChg>
        <pc:spChg chg="add del">
          <ac:chgData name="Rodica Caspirovschi" userId="cc2177eb5790e4b1" providerId="Windows Live" clId="Web-{C4635AF5-B5F7-4927-9AB9-258C45308875}" dt="2020-10-22T14:53:34.964" v="454"/>
          <ac:spMkLst>
            <pc:docMk/>
            <pc:sldMk cId="316754884" sldId="263"/>
            <ac:spMk id="18" creationId="{7EF84E8E-7E93-4DEE-BCFB-2AE29098B5C3}"/>
          </ac:spMkLst>
        </pc:spChg>
        <pc:spChg chg="add">
          <ac:chgData name="Rodica Caspirovschi" userId="cc2177eb5790e4b1" providerId="Windows Live" clId="Web-{C4635AF5-B5F7-4927-9AB9-258C45308875}" dt="2020-10-22T14:54:09.777" v="458"/>
          <ac:spMkLst>
            <pc:docMk/>
            <pc:sldMk cId="316754884" sldId="263"/>
            <ac:spMk id="19" creationId="{1AFAE680-42C1-4104-B74F-B0A8F1FB264A}"/>
          </ac:spMkLst>
        </pc:spChg>
        <pc:spChg chg="add del">
          <ac:chgData name="Rodica Caspirovschi" userId="cc2177eb5790e4b1" providerId="Windows Live" clId="Web-{C4635AF5-B5F7-4927-9AB9-258C45308875}" dt="2020-10-22T14:53:34.964" v="454"/>
          <ac:spMkLst>
            <pc:docMk/>
            <pc:sldMk cId="316754884" sldId="263"/>
            <ac:spMk id="20" creationId="{9046502B-E9B6-4225-B8EE-BC5D644686B0}"/>
          </ac:spMkLst>
        </pc:spChg>
        <pc:spChg chg="add del">
          <ac:chgData name="Rodica Caspirovschi" userId="cc2177eb5790e4b1" providerId="Windows Live" clId="Web-{C4635AF5-B5F7-4927-9AB9-258C45308875}" dt="2020-10-22T14:53:34.964" v="454"/>
          <ac:spMkLst>
            <pc:docMk/>
            <pc:sldMk cId="316754884" sldId="263"/>
            <ac:spMk id="22" creationId="{1566AC62-7AC7-4ED5-A03D-E28AC560E482}"/>
          </ac:spMkLst>
        </pc:spChg>
        <pc:spChg chg="add">
          <ac:chgData name="Rodica Caspirovschi" userId="cc2177eb5790e4b1" providerId="Windows Live" clId="Web-{C4635AF5-B5F7-4927-9AB9-258C45308875}" dt="2020-10-22T14:54:09.777" v="458"/>
          <ac:spMkLst>
            <pc:docMk/>
            <pc:sldMk cId="316754884" sldId="263"/>
            <ac:spMk id="24" creationId="{828A8BA9-B3FE-4C96-A0A1-72A0D2C85578}"/>
          </ac:spMkLst>
        </pc:spChg>
        <pc:spChg chg="add">
          <ac:chgData name="Rodica Caspirovschi" userId="cc2177eb5790e4b1" providerId="Windows Live" clId="Web-{C4635AF5-B5F7-4927-9AB9-258C45308875}" dt="2020-10-22T14:54:09.777" v="458"/>
          <ac:spMkLst>
            <pc:docMk/>
            <pc:sldMk cId="316754884" sldId="263"/>
            <ac:spMk id="26" creationId="{19F9CD66-32FC-448F-B4C5-67D17508A226}"/>
          </ac:spMkLst>
        </pc:spChg>
      </pc:sldChg>
      <pc:sldMasterChg chg="del delSldLayout">
        <pc:chgData name="Rodica Caspirovschi" userId="cc2177eb5790e4b1" providerId="Windows Live" clId="Web-{C4635AF5-B5F7-4927-9AB9-258C45308875}" dt="2020-10-22T13:27:04.973" v="0"/>
        <pc:sldMasterMkLst>
          <pc:docMk/>
          <pc:sldMasterMk cId="0" sldId="2147483648"/>
        </pc:sldMasterMkLst>
        <pc:sldLayoutChg chg="del">
          <pc:chgData name="Rodica Caspirovschi" userId="cc2177eb5790e4b1" providerId="Windows Live" clId="Web-{C4635AF5-B5F7-4927-9AB9-258C45308875}" dt="2020-10-22T13:27:04.973" v="0"/>
          <pc:sldLayoutMkLst>
            <pc:docMk/>
            <pc:sldMasterMk cId="0" sldId="2147483648"/>
            <pc:sldLayoutMk cId="0" sldId="2147483649"/>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50"/>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51"/>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52"/>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53"/>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54"/>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55"/>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56"/>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57"/>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58"/>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59"/>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60"/>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61"/>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63"/>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66"/>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67"/>
          </pc:sldLayoutMkLst>
        </pc:sldLayoutChg>
        <pc:sldLayoutChg chg="del">
          <pc:chgData name="Rodica Caspirovschi" userId="cc2177eb5790e4b1" providerId="Windows Live" clId="Web-{C4635AF5-B5F7-4927-9AB9-258C45308875}" dt="2020-10-22T13:27:04.973" v="0"/>
          <pc:sldLayoutMkLst>
            <pc:docMk/>
            <pc:sldMasterMk cId="0" sldId="2147483648"/>
            <pc:sldLayoutMk cId="0" sldId="2147483668"/>
          </pc:sldLayoutMkLst>
        </pc:sldLayoutChg>
      </pc:sldMasterChg>
      <pc:sldMasterChg chg="add del addSldLayout delSldLayout">
        <pc:chgData name="Rodica Caspirovschi" userId="cc2177eb5790e4b1" providerId="Windows Live" clId="Web-{C4635AF5-B5F7-4927-9AB9-258C45308875}" dt="2020-10-22T13:27:32.630" v="6"/>
        <pc:sldMasterMkLst>
          <pc:docMk/>
          <pc:sldMasterMk cId="4030525428" sldId="2147483712"/>
        </pc:sldMasterMkLst>
        <pc:sldLayoutChg chg="add del">
          <pc:chgData name="Rodica Caspirovschi" userId="cc2177eb5790e4b1" providerId="Windows Live" clId="Web-{C4635AF5-B5F7-4927-9AB9-258C45308875}" dt="2020-10-22T13:27:32.630" v="6"/>
          <pc:sldLayoutMkLst>
            <pc:docMk/>
            <pc:sldMasterMk cId="4030525428" sldId="2147483712"/>
            <pc:sldLayoutMk cId="761162592" sldId="2147483701"/>
          </pc:sldLayoutMkLst>
        </pc:sldLayoutChg>
        <pc:sldLayoutChg chg="add del">
          <pc:chgData name="Rodica Caspirovschi" userId="cc2177eb5790e4b1" providerId="Windows Live" clId="Web-{C4635AF5-B5F7-4927-9AB9-258C45308875}" dt="2020-10-22T13:27:32.630" v="6"/>
          <pc:sldLayoutMkLst>
            <pc:docMk/>
            <pc:sldMasterMk cId="4030525428" sldId="2147483712"/>
            <pc:sldLayoutMk cId="615964283" sldId="2147483702"/>
          </pc:sldLayoutMkLst>
        </pc:sldLayoutChg>
        <pc:sldLayoutChg chg="add del">
          <pc:chgData name="Rodica Caspirovschi" userId="cc2177eb5790e4b1" providerId="Windows Live" clId="Web-{C4635AF5-B5F7-4927-9AB9-258C45308875}" dt="2020-10-22T13:27:32.630" v="6"/>
          <pc:sldLayoutMkLst>
            <pc:docMk/>
            <pc:sldMasterMk cId="4030525428" sldId="2147483712"/>
            <pc:sldLayoutMk cId="4066601167" sldId="2147483703"/>
          </pc:sldLayoutMkLst>
        </pc:sldLayoutChg>
        <pc:sldLayoutChg chg="add del">
          <pc:chgData name="Rodica Caspirovschi" userId="cc2177eb5790e4b1" providerId="Windows Live" clId="Web-{C4635AF5-B5F7-4927-9AB9-258C45308875}" dt="2020-10-22T13:27:32.630" v="6"/>
          <pc:sldLayoutMkLst>
            <pc:docMk/>
            <pc:sldMasterMk cId="4030525428" sldId="2147483712"/>
            <pc:sldLayoutMk cId="1739476521" sldId="2147483704"/>
          </pc:sldLayoutMkLst>
        </pc:sldLayoutChg>
        <pc:sldLayoutChg chg="add del">
          <pc:chgData name="Rodica Caspirovschi" userId="cc2177eb5790e4b1" providerId="Windows Live" clId="Web-{C4635AF5-B5F7-4927-9AB9-258C45308875}" dt="2020-10-22T13:27:32.630" v="6"/>
          <pc:sldLayoutMkLst>
            <pc:docMk/>
            <pc:sldMasterMk cId="4030525428" sldId="2147483712"/>
            <pc:sldLayoutMk cId="490730917" sldId="2147483705"/>
          </pc:sldLayoutMkLst>
        </pc:sldLayoutChg>
        <pc:sldLayoutChg chg="add del">
          <pc:chgData name="Rodica Caspirovschi" userId="cc2177eb5790e4b1" providerId="Windows Live" clId="Web-{C4635AF5-B5F7-4927-9AB9-258C45308875}" dt="2020-10-22T13:27:32.630" v="6"/>
          <pc:sldLayoutMkLst>
            <pc:docMk/>
            <pc:sldMasterMk cId="4030525428" sldId="2147483712"/>
            <pc:sldLayoutMk cId="3036100704" sldId="2147483706"/>
          </pc:sldLayoutMkLst>
        </pc:sldLayoutChg>
        <pc:sldLayoutChg chg="add del">
          <pc:chgData name="Rodica Caspirovschi" userId="cc2177eb5790e4b1" providerId="Windows Live" clId="Web-{C4635AF5-B5F7-4927-9AB9-258C45308875}" dt="2020-10-22T13:27:32.630" v="6"/>
          <pc:sldLayoutMkLst>
            <pc:docMk/>
            <pc:sldMasterMk cId="4030525428" sldId="2147483712"/>
            <pc:sldLayoutMk cId="369796992" sldId="2147483707"/>
          </pc:sldLayoutMkLst>
        </pc:sldLayoutChg>
        <pc:sldLayoutChg chg="add del">
          <pc:chgData name="Rodica Caspirovschi" userId="cc2177eb5790e4b1" providerId="Windows Live" clId="Web-{C4635AF5-B5F7-4927-9AB9-258C45308875}" dt="2020-10-22T13:27:32.630" v="6"/>
          <pc:sldLayoutMkLst>
            <pc:docMk/>
            <pc:sldMasterMk cId="4030525428" sldId="2147483712"/>
            <pc:sldLayoutMk cId="1748462088" sldId="2147483708"/>
          </pc:sldLayoutMkLst>
        </pc:sldLayoutChg>
        <pc:sldLayoutChg chg="add del">
          <pc:chgData name="Rodica Caspirovschi" userId="cc2177eb5790e4b1" providerId="Windows Live" clId="Web-{C4635AF5-B5F7-4927-9AB9-258C45308875}" dt="2020-10-22T13:27:32.630" v="6"/>
          <pc:sldLayoutMkLst>
            <pc:docMk/>
            <pc:sldMasterMk cId="4030525428" sldId="2147483712"/>
            <pc:sldLayoutMk cId="510115283" sldId="2147483709"/>
          </pc:sldLayoutMkLst>
        </pc:sldLayoutChg>
        <pc:sldLayoutChg chg="add del">
          <pc:chgData name="Rodica Caspirovschi" userId="cc2177eb5790e4b1" providerId="Windows Live" clId="Web-{C4635AF5-B5F7-4927-9AB9-258C45308875}" dt="2020-10-22T13:27:32.630" v="6"/>
          <pc:sldLayoutMkLst>
            <pc:docMk/>
            <pc:sldMasterMk cId="4030525428" sldId="2147483712"/>
            <pc:sldLayoutMk cId="1439384065" sldId="2147483710"/>
          </pc:sldLayoutMkLst>
        </pc:sldLayoutChg>
        <pc:sldLayoutChg chg="add del">
          <pc:chgData name="Rodica Caspirovschi" userId="cc2177eb5790e4b1" providerId="Windows Live" clId="Web-{C4635AF5-B5F7-4927-9AB9-258C45308875}" dt="2020-10-22T13:27:32.630" v="6"/>
          <pc:sldLayoutMkLst>
            <pc:docMk/>
            <pc:sldMasterMk cId="4030525428" sldId="2147483712"/>
            <pc:sldLayoutMk cId="2121521962" sldId="2147483711"/>
          </pc:sldLayoutMkLst>
        </pc:sldLayoutChg>
      </pc:sldMasterChg>
      <pc:sldMasterChg chg="add del addSldLayout delSldLayout">
        <pc:chgData name="Rodica Caspirovschi" userId="cc2177eb5790e4b1" providerId="Windows Live" clId="Web-{C4635AF5-B5F7-4927-9AB9-258C45308875}" dt="2020-10-22T13:41:31.336" v="59"/>
        <pc:sldMasterMkLst>
          <pc:docMk/>
          <pc:sldMasterMk cId="2788585193" sldId="2147483775"/>
        </pc:sldMasterMkLst>
        <pc:sldLayoutChg chg="add del">
          <pc:chgData name="Rodica Caspirovschi" userId="cc2177eb5790e4b1" providerId="Windows Live" clId="Web-{C4635AF5-B5F7-4927-9AB9-258C45308875}" dt="2020-10-22T13:41:31.336" v="59"/>
          <pc:sldLayoutMkLst>
            <pc:docMk/>
            <pc:sldMasterMk cId="2788585193" sldId="2147483775"/>
            <pc:sldLayoutMk cId="3801628755" sldId="2147483764"/>
          </pc:sldLayoutMkLst>
        </pc:sldLayoutChg>
        <pc:sldLayoutChg chg="add del">
          <pc:chgData name="Rodica Caspirovschi" userId="cc2177eb5790e4b1" providerId="Windows Live" clId="Web-{C4635AF5-B5F7-4927-9AB9-258C45308875}" dt="2020-10-22T13:41:31.336" v="59"/>
          <pc:sldLayoutMkLst>
            <pc:docMk/>
            <pc:sldMasterMk cId="2788585193" sldId="2147483775"/>
            <pc:sldLayoutMk cId="2827455893" sldId="2147483765"/>
          </pc:sldLayoutMkLst>
        </pc:sldLayoutChg>
        <pc:sldLayoutChg chg="add del">
          <pc:chgData name="Rodica Caspirovschi" userId="cc2177eb5790e4b1" providerId="Windows Live" clId="Web-{C4635AF5-B5F7-4927-9AB9-258C45308875}" dt="2020-10-22T13:41:31.336" v="59"/>
          <pc:sldLayoutMkLst>
            <pc:docMk/>
            <pc:sldMasterMk cId="2788585193" sldId="2147483775"/>
            <pc:sldLayoutMk cId="3739070832" sldId="2147483766"/>
          </pc:sldLayoutMkLst>
        </pc:sldLayoutChg>
        <pc:sldLayoutChg chg="add del">
          <pc:chgData name="Rodica Caspirovschi" userId="cc2177eb5790e4b1" providerId="Windows Live" clId="Web-{C4635AF5-B5F7-4927-9AB9-258C45308875}" dt="2020-10-22T13:41:31.336" v="59"/>
          <pc:sldLayoutMkLst>
            <pc:docMk/>
            <pc:sldMasterMk cId="2788585193" sldId="2147483775"/>
            <pc:sldLayoutMk cId="2679522869" sldId="2147483767"/>
          </pc:sldLayoutMkLst>
        </pc:sldLayoutChg>
        <pc:sldLayoutChg chg="add del">
          <pc:chgData name="Rodica Caspirovschi" userId="cc2177eb5790e4b1" providerId="Windows Live" clId="Web-{C4635AF5-B5F7-4927-9AB9-258C45308875}" dt="2020-10-22T13:41:31.336" v="59"/>
          <pc:sldLayoutMkLst>
            <pc:docMk/>
            <pc:sldMasterMk cId="2788585193" sldId="2147483775"/>
            <pc:sldLayoutMk cId="597133146" sldId="2147483768"/>
          </pc:sldLayoutMkLst>
        </pc:sldLayoutChg>
        <pc:sldLayoutChg chg="add del">
          <pc:chgData name="Rodica Caspirovschi" userId="cc2177eb5790e4b1" providerId="Windows Live" clId="Web-{C4635AF5-B5F7-4927-9AB9-258C45308875}" dt="2020-10-22T13:41:31.336" v="59"/>
          <pc:sldLayoutMkLst>
            <pc:docMk/>
            <pc:sldMasterMk cId="2788585193" sldId="2147483775"/>
            <pc:sldLayoutMk cId="3058673809" sldId="2147483769"/>
          </pc:sldLayoutMkLst>
        </pc:sldLayoutChg>
        <pc:sldLayoutChg chg="add del">
          <pc:chgData name="Rodica Caspirovschi" userId="cc2177eb5790e4b1" providerId="Windows Live" clId="Web-{C4635AF5-B5F7-4927-9AB9-258C45308875}" dt="2020-10-22T13:41:31.336" v="59"/>
          <pc:sldLayoutMkLst>
            <pc:docMk/>
            <pc:sldMasterMk cId="2788585193" sldId="2147483775"/>
            <pc:sldLayoutMk cId="1667167812" sldId="2147483770"/>
          </pc:sldLayoutMkLst>
        </pc:sldLayoutChg>
        <pc:sldLayoutChg chg="add del">
          <pc:chgData name="Rodica Caspirovschi" userId="cc2177eb5790e4b1" providerId="Windows Live" clId="Web-{C4635AF5-B5F7-4927-9AB9-258C45308875}" dt="2020-10-22T13:41:31.336" v="59"/>
          <pc:sldLayoutMkLst>
            <pc:docMk/>
            <pc:sldMasterMk cId="2788585193" sldId="2147483775"/>
            <pc:sldLayoutMk cId="1143716219" sldId="2147483771"/>
          </pc:sldLayoutMkLst>
        </pc:sldLayoutChg>
        <pc:sldLayoutChg chg="add del">
          <pc:chgData name="Rodica Caspirovschi" userId="cc2177eb5790e4b1" providerId="Windows Live" clId="Web-{C4635AF5-B5F7-4927-9AB9-258C45308875}" dt="2020-10-22T13:41:31.336" v="59"/>
          <pc:sldLayoutMkLst>
            <pc:docMk/>
            <pc:sldMasterMk cId="2788585193" sldId="2147483775"/>
            <pc:sldLayoutMk cId="2580925877" sldId="2147483772"/>
          </pc:sldLayoutMkLst>
        </pc:sldLayoutChg>
        <pc:sldLayoutChg chg="add del">
          <pc:chgData name="Rodica Caspirovschi" userId="cc2177eb5790e4b1" providerId="Windows Live" clId="Web-{C4635AF5-B5F7-4927-9AB9-258C45308875}" dt="2020-10-22T13:41:31.336" v="59"/>
          <pc:sldLayoutMkLst>
            <pc:docMk/>
            <pc:sldMasterMk cId="2788585193" sldId="2147483775"/>
            <pc:sldLayoutMk cId="2931168228" sldId="2147483773"/>
          </pc:sldLayoutMkLst>
        </pc:sldLayoutChg>
        <pc:sldLayoutChg chg="add del">
          <pc:chgData name="Rodica Caspirovschi" userId="cc2177eb5790e4b1" providerId="Windows Live" clId="Web-{C4635AF5-B5F7-4927-9AB9-258C45308875}" dt="2020-10-22T13:41:31.336" v="59"/>
          <pc:sldLayoutMkLst>
            <pc:docMk/>
            <pc:sldMasterMk cId="2788585193" sldId="2147483775"/>
            <pc:sldLayoutMk cId="3305572386" sldId="2147483774"/>
          </pc:sldLayoutMkLst>
        </pc:sldLayoutChg>
      </pc:sldMasterChg>
      <pc:sldMasterChg chg="add del addSldLayout delSldLayout">
        <pc:chgData name="Rodica Caspirovschi" userId="cc2177eb5790e4b1" providerId="Windows Live" clId="Web-{C4635AF5-B5F7-4927-9AB9-258C45308875}" dt="2020-10-22T13:41:31.336" v="59"/>
        <pc:sldMasterMkLst>
          <pc:docMk/>
          <pc:sldMasterMk cId="2936942446" sldId="2147483838"/>
        </pc:sldMasterMkLst>
        <pc:sldLayoutChg chg="add del">
          <pc:chgData name="Rodica Caspirovschi" userId="cc2177eb5790e4b1" providerId="Windows Live" clId="Web-{C4635AF5-B5F7-4927-9AB9-258C45308875}" dt="2020-10-22T13:41:31.336" v="59"/>
          <pc:sldLayoutMkLst>
            <pc:docMk/>
            <pc:sldMasterMk cId="2936942446" sldId="2147483838"/>
            <pc:sldLayoutMk cId="276424315" sldId="2147483827"/>
          </pc:sldLayoutMkLst>
        </pc:sldLayoutChg>
        <pc:sldLayoutChg chg="add del">
          <pc:chgData name="Rodica Caspirovschi" userId="cc2177eb5790e4b1" providerId="Windows Live" clId="Web-{C4635AF5-B5F7-4927-9AB9-258C45308875}" dt="2020-10-22T13:41:31.336" v="59"/>
          <pc:sldLayoutMkLst>
            <pc:docMk/>
            <pc:sldMasterMk cId="2936942446" sldId="2147483838"/>
            <pc:sldLayoutMk cId="534406911" sldId="2147483828"/>
          </pc:sldLayoutMkLst>
        </pc:sldLayoutChg>
        <pc:sldLayoutChg chg="add del">
          <pc:chgData name="Rodica Caspirovschi" userId="cc2177eb5790e4b1" providerId="Windows Live" clId="Web-{C4635AF5-B5F7-4927-9AB9-258C45308875}" dt="2020-10-22T13:41:31.336" v="59"/>
          <pc:sldLayoutMkLst>
            <pc:docMk/>
            <pc:sldMasterMk cId="2936942446" sldId="2147483838"/>
            <pc:sldLayoutMk cId="404414165" sldId="2147483829"/>
          </pc:sldLayoutMkLst>
        </pc:sldLayoutChg>
        <pc:sldLayoutChg chg="add del">
          <pc:chgData name="Rodica Caspirovschi" userId="cc2177eb5790e4b1" providerId="Windows Live" clId="Web-{C4635AF5-B5F7-4927-9AB9-258C45308875}" dt="2020-10-22T13:41:31.336" v="59"/>
          <pc:sldLayoutMkLst>
            <pc:docMk/>
            <pc:sldMasterMk cId="2936942446" sldId="2147483838"/>
            <pc:sldLayoutMk cId="1635625308" sldId="2147483830"/>
          </pc:sldLayoutMkLst>
        </pc:sldLayoutChg>
        <pc:sldLayoutChg chg="add del">
          <pc:chgData name="Rodica Caspirovschi" userId="cc2177eb5790e4b1" providerId="Windows Live" clId="Web-{C4635AF5-B5F7-4927-9AB9-258C45308875}" dt="2020-10-22T13:41:31.336" v="59"/>
          <pc:sldLayoutMkLst>
            <pc:docMk/>
            <pc:sldMasterMk cId="2936942446" sldId="2147483838"/>
            <pc:sldLayoutMk cId="1801676160" sldId="2147483831"/>
          </pc:sldLayoutMkLst>
        </pc:sldLayoutChg>
        <pc:sldLayoutChg chg="add del">
          <pc:chgData name="Rodica Caspirovschi" userId="cc2177eb5790e4b1" providerId="Windows Live" clId="Web-{C4635AF5-B5F7-4927-9AB9-258C45308875}" dt="2020-10-22T13:41:31.336" v="59"/>
          <pc:sldLayoutMkLst>
            <pc:docMk/>
            <pc:sldMasterMk cId="2936942446" sldId="2147483838"/>
            <pc:sldLayoutMk cId="1254991852" sldId="2147483832"/>
          </pc:sldLayoutMkLst>
        </pc:sldLayoutChg>
        <pc:sldLayoutChg chg="add del">
          <pc:chgData name="Rodica Caspirovschi" userId="cc2177eb5790e4b1" providerId="Windows Live" clId="Web-{C4635AF5-B5F7-4927-9AB9-258C45308875}" dt="2020-10-22T13:41:31.336" v="59"/>
          <pc:sldLayoutMkLst>
            <pc:docMk/>
            <pc:sldMasterMk cId="2936942446" sldId="2147483838"/>
            <pc:sldLayoutMk cId="2454832365" sldId="2147483833"/>
          </pc:sldLayoutMkLst>
        </pc:sldLayoutChg>
        <pc:sldLayoutChg chg="add del">
          <pc:chgData name="Rodica Caspirovschi" userId="cc2177eb5790e4b1" providerId="Windows Live" clId="Web-{C4635AF5-B5F7-4927-9AB9-258C45308875}" dt="2020-10-22T13:41:31.336" v="59"/>
          <pc:sldLayoutMkLst>
            <pc:docMk/>
            <pc:sldMasterMk cId="2936942446" sldId="2147483838"/>
            <pc:sldLayoutMk cId="2335590203" sldId="2147483834"/>
          </pc:sldLayoutMkLst>
        </pc:sldLayoutChg>
        <pc:sldLayoutChg chg="add del">
          <pc:chgData name="Rodica Caspirovschi" userId="cc2177eb5790e4b1" providerId="Windows Live" clId="Web-{C4635AF5-B5F7-4927-9AB9-258C45308875}" dt="2020-10-22T13:41:31.336" v="59"/>
          <pc:sldLayoutMkLst>
            <pc:docMk/>
            <pc:sldMasterMk cId="2936942446" sldId="2147483838"/>
            <pc:sldLayoutMk cId="234309177" sldId="2147483835"/>
          </pc:sldLayoutMkLst>
        </pc:sldLayoutChg>
        <pc:sldLayoutChg chg="add del">
          <pc:chgData name="Rodica Caspirovschi" userId="cc2177eb5790e4b1" providerId="Windows Live" clId="Web-{C4635AF5-B5F7-4927-9AB9-258C45308875}" dt="2020-10-22T13:41:31.336" v="59"/>
          <pc:sldLayoutMkLst>
            <pc:docMk/>
            <pc:sldMasterMk cId="2936942446" sldId="2147483838"/>
            <pc:sldLayoutMk cId="4254266451" sldId="2147483836"/>
          </pc:sldLayoutMkLst>
        </pc:sldLayoutChg>
        <pc:sldLayoutChg chg="add del">
          <pc:chgData name="Rodica Caspirovschi" userId="cc2177eb5790e4b1" providerId="Windows Live" clId="Web-{C4635AF5-B5F7-4927-9AB9-258C45308875}" dt="2020-10-22T13:41:31.336" v="59"/>
          <pc:sldLayoutMkLst>
            <pc:docMk/>
            <pc:sldMasterMk cId="2936942446" sldId="2147483838"/>
            <pc:sldLayoutMk cId="424031" sldId="2147483837"/>
          </pc:sldLayoutMkLst>
        </pc:sldLayoutChg>
      </pc:sldMasterChg>
      <pc:sldMasterChg chg="add del addSldLayout delSldLayout">
        <pc:chgData name="Rodica Caspirovschi" userId="cc2177eb5790e4b1" providerId="Windows Live" clId="Web-{C4635AF5-B5F7-4927-9AB9-258C45308875}" dt="2020-10-22T13:36:08.173" v="22"/>
        <pc:sldMasterMkLst>
          <pc:docMk/>
          <pc:sldMasterMk cId="1078417483" sldId="2147483851"/>
        </pc:sldMasterMkLst>
        <pc:sldLayoutChg chg="add del">
          <pc:chgData name="Rodica Caspirovschi" userId="cc2177eb5790e4b1" providerId="Windows Live" clId="Web-{C4635AF5-B5F7-4927-9AB9-258C45308875}" dt="2020-10-22T13:36:08.173" v="22"/>
          <pc:sldLayoutMkLst>
            <pc:docMk/>
            <pc:sldMasterMk cId="1078417483" sldId="2147483851"/>
            <pc:sldLayoutMk cId="4009347388" sldId="2147483840"/>
          </pc:sldLayoutMkLst>
        </pc:sldLayoutChg>
        <pc:sldLayoutChg chg="add del">
          <pc:chgData name="Rodica Caspirovschi" userId="cc2177eb5790e4b1" providerId="Windows Live" clId="Web-{C4635AF5-B5F7-4927-9AB9-258C45308875}" dt="2020-10-22T13:36:08.173" v="22"/>
          <pc:sldLayoutMkLst>
            <pc:docMk/>
            <pc:sldMasterMk cId="1078417483" sldId="2147483851"/>
            <pc:sldLayoutMk cId="2258302974" sldId="2147483841"/>
          </pc:sldLayoutMkLst>
        </pc:sldLayoutChg>
        <pc:sldLayoutChg chg="add del">
          <pc:chgData name="Rodica Caspirovschi" userId="cc2177eb5790e4b1" providerId="Windows Live" clId="Web-{C4635AF5-B5F7-4927-9AB9-258C45308875}" dt="2020-10-22T13:36:08.173" v="22"/>
          <pc:sldLayoutMkLst>
            <pc:docMk/>
            <pc:sldMasterMk cId="1078417483" sldId="2147483851"/>
            <pc:sldLayoutMk cId="811051012" sldId="2147483842"/>
          </pc:sldLayoutMkLst>
        </pc:sldLayoutChg>
        <pc:sldLayoutChg chg="add del">
          <pc:chgData name="Rodica Caspirovschi" userId="cc2177eb5790e4b1" providerId="Windows Live" clId="Web-{C4635AF5-B5F7-4927-9AB9-258C45308875}" dt="2020-10-22T13:36:08.173" v="22"/>
          <pc:sldLayoutMkLst>
            <pc:docMk/>
            <pc:sldMasterMk cId="1078417483" sldId="2147483851"/>
            <pc:sldLayoutMk cId="1581128079" sldId="2147483843"/>
          </pc:sldLayoutMkLst>
        </pc:sldLayoutChg>
        <pc:sldLayoutChg chg="add del">
          <pc:chgData name="Rodica Caspirovschi" userId="cc2177eb5790e4b1" providerId="Windows Live" clId="Web-{C4635AF5-B5F7-4927-9AB9-258C45308875}" dt="2020-10-22T13:36:08.173" v="22"/>
          <pc:sldLayoutMkLst>
            <pc:docMk/>
            <pc:sldMasterMk cId="1078417483" sldId="2147483851"/>
            <pc:sldLayoutMk cId="637168383" sldId="2147483844"/>
          </pc:sldLayoutMkLst>
        </pc:sldLayoutChg>
        <pc:sldLayoutChg chg="add del">
          <pc:chgData name="Rodica Caspirovschi" userId="cc2177eb5790e4b1" providerId="Windows Live" clId="Web-{C4635AF5-B5F7-4927-9AB9-258C45308875}" dt="2020-10-22T13:36:08.173" v="22"/>
          <pc:sldLayoutMkLst>
            <pc:docMk/>
            <pc:sldMasterMk cId="1078417483" sldId="2147483851"/>
            <pc:sldLayoutMk cId="1514519040" sldId="2147483845"/>
          </pc:sldLayoutMkLst>
        </pc:sldLayoutChg>
        <pc:sldLayoutChg chg="add del">
          <pc:chgData name="Rodica Caspirovschi" userId="cc2177eb5790e4b1" providerId="Windows Live" clId="Web-{C4635AF5-B5F7-4927-9AB9-258C45308875}" dt="2020-10-22T13:36:08.173" v="22"/>
          <pc:sldLayoutMkLst>
            <pc:docMk/>
            <pc:sldMasterMk cId="1078417483" sldId="2147483851"/>
            <pc:sldLayoutMk cId="3382458851" sldId="2147483846"/>
          </pc:sldLayoutMkLst>
        </pc:sldLayoutChg>
        <pc:sldLayoutChg chg="add del">
          <pc:chgData name="Rodica Caspirovschi" userId="cc2177eb5790e4b1" providerId="Windows Live" clId="Web-{C4635AF5-B5F7-4927-9AB9-258C45308875}" dt="2020-10-22T13:36:08.173" v="22"/>
          <pc:sldLayoutMkLst>
            <pc:docMk/>
            <pc:sldMasterMk cId="1078417483" sldId="2147483851"/>
            <pc:sldLayoutMk cId="439827791" sldId="2147483847"/>
          </pc:sldLayoutMkLst>
        </pc:sldLayoutChg>
        <pc:sldLayoutChg chg="add del">
          <pc:chgData name="Rodica Caspirovschi" userId="cc2177eb5790e4b1" providerId="Windows Live" clId="Web-{C4635AF5-B5F7-4927-9AB9-258C45308875}" dt="2020-10-22T13:36:08.173" v="22"/>
          <pc:sldLayoutMkLst>
            <pc:docMk/>
            <pc:sldMasterMk cId="1078417483" sldId="2147483851"/>
            <pc:sldLayoutMk cId="33582135" sldId="2147483848"/>
          </pc:sldLayoutMkLst>
        </pc:sldLayoutChg>
        <pc:sldLayoutChg chg="add del">
          <pc:chgData name="Rodica Caspirovschi" userId="cc2177eb5790e4b1" providerId="Windows Live" clId="Web-{C4635AF5-B5F7-4927-9AB9-258C45308875}" dt="2020-10-22T13:36:08.173" v="22"/>
          <pc:sldLayoutMkLst>
            <pc:docMk/>
            <pc:sldMasterMk cId="1078417483" sldId="2147483851"/>
            <pc:sldLayoutMk cId="189856728" sldId="2147483849"/>
          </pc:sldLayoutMkLst>
        </pc:sldLayoutChg>
        <pc:sldLayoutChg chg="add del">
          <pc:chgData name="Rodica Caspirovschi" userId="cc2177eb5790e4b1" providerId="Windows Live" clId="Web-{C4635AF5-B5F7-4927-9AB9-258C45308875}" dt="2020-10-22T13:36:08.173" v="22"/>
          <pc:sldLayoutMkLst>
            <pc:docMk/>
            <pc:sldMasterMk cId="1078417483" sldId="2147483851"/>
            <pc:sldLayoutMk cId="3134414622" sldId="2147483850"/>
          </pc:sldLayoutMkLst>
        </pc:sldLayoutChg>
      </pc:sldMasterChg>
    </pc:docChg>
  </pc:docChgLst>
  <pc:docChgLst>
    <pc:chgData name="Rodica Caspirovschi" userId="cc2177eb5790e4b1" providerId="Windows Live" clId="Web-{908C870D-2D75-4DC5-951B-42FA47976518}"/>
    <pc:docChg chg="modSld">
      <pc:chgData name="Rodica Caspirovschi" userId="cc2177eb5790e4b1" providerId="Windows Live" clId="Web-{908C870D-2D75-4DC5-951B-42FA47976518}" dt="2020-10-22T18:14:09.296" v="0" actId="1076"/>
      <pc:docMkLst>
        <pc:docMk/>
      </pc:docMkLst>
      <pc:sldChg chg="modSp">
        <pc:chgData name="Rodica Caspirovschi" userId="cc2177eb5790e4b1" providerId="Windows Live" clId="Web-{908C870D-2D75-4DC5-951B-42FA47976518}" dt="2020-10-22T18:14:09.296" v="0" actId="1076"/>
        <pc:sldMkLst>
          <pc:docMk/>
          <pc:sldMk cId="2713405030" sldId="262"/>
        </pc:sldMkLst>
        <pc:picChg chg="mod">
          <ac:chgData name="Rodica Caspirovschi" userId="cc2177eb5790e4b1" providerId="Windows Live" clId="Web-{908C870D-2D75-4DC5-951B-42FA47976518}" dt="2020-10-22T18:14:09.296" v="0" actId="1076"/>
          <ac:picMkLst>
            <pc:docMk/>
            <pc:sldMk cId="2713405030" sldId="262"/>
            <ac:picMk id="2" creationId="{21871962-FBA4-4001-9FAC-655613F9BFB4}"/>
          </ac:picMkLst>
        </pc:picChg>
      </pc:sldChg>
    </pc:docChg>
  </pc:docChgLst>
  <pc:docChgLst>
    <pc:chgData name="Rodica Caspirovschi" userId="cc2177eb5790e4b1" providerId="Windows Live" clId="Web-{105FB4B5-A989-40AD-AF66-416A59639C08}"/>
    <pc:docChg chg="modSld">
      <pc:chgData name="Rodica Caspirovschi" userId="cc2177eb5790e4b1" providerId="Windows Live" clId="Web-{105FB4B5-A989-40AD-AF66-416A59639C08}" dt="2020-10-25T14:03:54.634" v="20" actId="1076"/>
      <pc:docMkLst>
        <pc:docMk/>
      </pc:docMkLst>
      <pc:sldChg chg="modSp">
        <pc:chgData name="Rodica Caspirovschi" userId="cc2177eb5790e4b1" providerId="Windows Live" clId="Web-{105FB4B5-A989-40AD-AF66-416A59639C08}" dt="2020-10-25T14:03:54.634" v="20" actId="1076"/>
        <pc:sldMkLst>
          <pc:docMk/>
          <pc:sldMk cId="2622186954" sldId="256"/>
        </pc:sldMkLst>
        <pc:spChg chg="mod">
          <ac:chgData name="Rodica Caspirovschi" userId="cc2177eb5790e4b1" providerId="Windows Live" clId="Web-{105FB4B5-A989-40AD-AF66-416A59639C08}" dt="2020-10-25T14:03:49.603" v="16" actId="20577"/>
          <ac:spMkLst>
            <pc:docMk/>
            <pc:sldMk cId="2622186954" sldId="256"/>
            <ac:spMk id="2" creationId="{00000000-0000-0000-0000-000000000000}"/>
          </ac:spMkLst>
        </pc:spChg>
        <pc:picChg chg="mod">
          <ac:chgData name="Rodica Caspirovschi" userId="cc2177eb5790e4b1" providerId="Windows Live" clId="Web-{105FB4B5-A989-40AD-AF66-416A59639C08}" dt="2020-10-25T14:03:54.634" v="20" actId="1076"/>
          <ac:picMkLst>
            <pc:docMk/>
            <pc:sldMk cId="2622186954" sldId="256"/>
            <ac:picMk id="4" creationId="{D6398B55-A52B-477A-9B4E-7F4F38ADCDE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143000" y="1122363"/>
            <a:ext cx="6858000" cy="2387600"/>
          </a:xfrm>
        </p:spPr>
        <p:txBody>
          <a:bodyPr anchor="b"/>
          <a:lstStyle>
            <a:lvl1pPr algn="ctr">
              <a:defRPr sz="4050"/>
            </a:lvl1pPr>
          </a:lstStyle>
          <a:p>
            <a:r>
              <a:rPr lang="en-US"/>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4/14/2021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642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4/14/2021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5426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6543676" y="762001"/>
            <a:ext cx="1971675"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628651" y="762001"/>
            <a:ext cx="5800725" cy="5414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4/14/2021</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430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514350" indent="-171450">
              <a:buFont typeface="Wingdings" panose="05000000000000000000" pitchFamily="2" charset="2"/>
              <a:buChar char="§"/>
              <a:defRPr/>
            </a:lvl2pPr>
            <a:lvl3pPr>
              <a:buFont typeface="Wingdings" panose="05000000000000000000" pitchFamily="2" charset="2"/>
              <a:buChar char="§"/>
              <a:defRPr/>
            </a:lvl3pPr>
            <a:lvl4pPr marL="1200150" indent="-17145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4/14/2021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53440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623888" y="1709741"/>
            <a:ext cx="7886700" cy="2852737"/>
          </a:xfrm>
        </p:spPr>
        <p:txBody>
          <a:bodyPr anchor="b"/>
          <a:lstStyle>
            <a:lvl1pPr>
              <a:defRPr sz="4050"/>
            </a:lvl1pPr>
          </a:lstStyle>
          <a:p>
            <a:r>
              <a:rPr lang="en-US"/>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4/14/2021</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441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628650" y="2057401"/>
            <a:ext cx="38862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4629150" y="2057401"/>
            <a:ext cx="38862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4/14/2021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3562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629841" y="668338"/>
            <a:ext cx="7886700" cy="10842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629842" y="1828800"/>
            <a:ext cx="3868340" cy="823912"/>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629842" y="2743202"/>
            <a:ext cx="3868340"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629151" y="1828800"/>
            <a:ext cx="3887391" cy="823912"/>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629151" y="2743202"/>
            <a:ext cx="3887391"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4/14/2021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80167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4/14/2021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4/14/2021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25499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629841" y="685800"/>
            <a:ext cx="2949178" cy="13716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3887391" y="685801"/>
            <a:ext cx="4629150" cy="51752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629841" y="2209800"/>
            <a:ext cx="2949178" cy="36591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4/14/2021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54832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629841" y="685800"/>
            <a:ext cx="2949178" cy="13716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3887391" y="685801"/>
            <a:ext cx="4629150" cy="51752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629841" y="2209800"/>
            <a:ext cx="2949178" cy="36591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4/14/2021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3559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9141714"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628650" y="681040"/>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628650" y="2178657"/>
            <a:ext cx="78867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628650" y="6429378"/>
            <a:ext cx="2057400" cy="365125"/>
          </a:xfrm>
          <a:prstGeom prst="rect">
            <a:avLst/>
          </a:prstGeom>
        </p:spPr>
        <p:txBody>
          <a:bodyPr vert="horz" lIns="91440" tIns="45720" rIns="91440" bIns="45720" rtlCol="0" anchor="ctr"/>
          <a:lstStyle>
            <a:lvl1pPr algn="l">
              <a:defRPr sz="675" cap="all" spc="113" baseline="0">
                <a:solidFill>
                  <a:srgbClr val="FFFFFF"/>
                </a:solidFill>
              </a:defRPr>
            </a:lvl1pPr>
          </a:lstStyle>
          <a:p>
            <a:fld id="{AA70F276-1833-4A75-9C1D-A56E2295A68D}" type="datetimeFigureOut">
              <a:rPr lang="en-US" smtClean="0"/>
              <a:pPr/>
              <a:t>4/14/2021</a:t>
            </a:fld>
            <a:endParaRPr lang="en-US"/>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3028950" y="6429378"/>
            <a:ext cx="3086100" cy="365125"/>
          </a:xfrm>
          <a:prstGeom prst="rect">
            <a:avLst/>
          </a:prstGeom>
        </p:spPr>
        <p:txBody>
          <a:bodyPr vert="horz" lIns="91440" tIns="45720" rIns="91440" bIns="45720" rtlCol="0" anchor="ctr"/>
          <a:lstStyle>
            <a:lvl1pPr algn="ctr">
              <a:defRPr sz="675" cap="all" spc="113"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6457950" y="6429378"/>
            <a:ext cx="2057400" cy="365125"/>
          </a:xfrm>
          <a:prstGeom prst="rect">
            <a:avLst/>
          </a:prstGeom>
        </p:spPr>
        <p:txBody>
          <a:bodyPr vert="horz" lIns="91440" tIns="45720" rIns="91440" bIns="45720" rtlCol="0" anchor="ctr"/>
          <a:lstStyle>
            <a:lvl1pPr algn="r">
              <a:defRPr sz="675" cap="all" spc="113"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93694244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7" r:id="rId6"/>
    <p:sldLayoutId id="2147483832" r:id="rId7"/>
    <p:sldLayoutId id="2147483833" r:id="rId8"/>
    <p:sldLayoutId id="2147483834" r:id="rId9"/>
    <p:sldLayoutId id="2147483836" r:id="rId10"/>
    <p:sldLayoutId id="2147483835" r:id="rId11"/>
  </p:sldLayoutIdLst>
  <p:txStyles>
    <p:titleStyle>
      <a:lvl1pPr marL="0" algn="l" defTabSz="685800" rtl="0" eaLnBrk="1" latinLnBrk="0" hangingPunct="1">
        <a:lnSpc>
          <a:spcPct val="90000"/>
        </a:lnSpc>
        <a:spcBef>
          <a:spcPct val="0"/>
        </a:spcBef>
        <a:buNone/>
        <a:defRPr lang="en-US" sz="39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342900" indent="-171450" algn="l" defTabSz="685800" rtl="0" eaLnBrk="1" latinLnBrk="0" hangingPunct="1">
        <a:lnSpc>
          <a:spcPct val="110000"/>
        </a:lnSpc>
        <a:spcBef>
          <a:spcPts val="750"/>
        </a:spcBef>
        <a:buClr>
          <a:schemeClr val="tx2">
            <a:lumMod val="10000"/>
            <a:lumOff val="90000"/>
          </a:schemeClr>
        </a:buClr>
        <a:buSzPct val="80000"/>
        <a:buFont typeface="Wingdings" panose="05000000000000000000" pitchFamily="2" charset="2"/>
        <a:buChar char="§"/>
        <a:defRPr sz="2100" kern="1200">
          <a:solidFill>
            <a:schemeClr val="tx2">
              <a:alpha val="70000"/>
            </a:schemeClr>
          </a:solidFill>
          <a:latin typeface="+mn-lt"/>
          <a:ea typeface="+mn-ea"/>
          <a:cs typeface="+mn-cs"/>
        </a:defRPr>
      </a:lvl1pPr>
      <a:lvl2pPr marL="600075"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2pPr>
      <a:lvl3pPr marL="942975"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500" kern="1200">
          <a:solidFill>
            <a:schemeClr val="tx2">
              <a:alpha val="70000"/>
            </a:schemeClr>
          </a:solidFill>
          <a:latin typeface="+mn-lt"/>
          <a:ea typeface="+mn-ea"/>
          <a:cs typeface="+mn-cs"/>
        </a:defRPr>
      </a:lvl3pPr>
      <a:lvl4pPr marL="1243013"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350" kern="1200">
          <a:solidFill>
            <a:schemeClr val="tx2">
              <a:alpha val="70000"/>
            </a:schemeClr>
          </a:solidFill>
          <a:latin typeface="+mn-lt"/>
          <a:ea typeface="+mn-ea"/>
          <a:cs typeface="+mn-cs"/>
        </a:defRPr>
      </a:lvl4pPr>
      <a:lvl5pPr marL="1585913"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350" kern="1200">
          <a:solidFill>
            <a:schemeClr val="tx2">
              <a:alpha val="7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Greece" TargetMode="External"/><Relationship Id="rId3" Type="http://schemas.openxmlformats.org/officeDocument/2006/relationships/hyperlink" Target="https://en.wikipedia.org/wiki/Roman_Empire" TargetMode="External"/><Relationship Id="rId7" Type="http://schemas.openxmlformats.org/officeDocument/2006/relationships/hyperlink" Target="https://en.wikipedia.org/wiki/Sarand%C3%AB" TargetMode="External"/><Relationship Id="rId12" Type="http://schemas.openxmlformats.org/officeDocument/2006/relationships/hyperlink" Target="https://en.wikipedia.org/wiki/Ali_Pasha_Castle" TargetMode="External"/><Relationship Id="rId2" Type="http://schemas.openxmlformats.org/officeDocument/2006/relationships/hyperlink" Target="https://en.wikipedia.org/wiki/Ancient_Greece" TargetMode="External"/><Relationship Id="rId1" Type="http://schemas.openxmlformats.org/officeDocument/2006/relationships/slideLayout" Target="../slideLayouts/slideLayout2.xml"/><Relationship Id="rId6" Type="http://schemas.openxmlformats.org/officeDocument/2006/relationships/hyperlink" Target="https://en.wikipedia.org/wiki/Albania" TargetMode="External"/><Relationship Id="rId11" Type="http://schemas.openxmlformats.org/officeDocument/2006/relationships/hyperlink" Target="https://en.wikipedia.org/wiki/Titular_see" TargetMode="External"/><Relationship Id="rId5" Type="http://schemas.openxmlformats.org/officeDocument/2006/relationships/hyperlink" Target="https://en.wikipedia.org/wiki/Archaeology" TargetMode="External"/><Relationship Id="rId10" Type="http://schemas.openxmlformats.org/officeDocument/2006/relationships/hyperlink" Target="https://en.wikipedia.org/wiki/Butrint_National_Park" TargetMode="External"/><Relationship Id="rId4" Type="http://schemas.openxmlformats.org/officeDocument/2006/relationships/hyperlink" Target="https://en.wikipedia.org/wiki/Epirus" TargetMode="External"/><Relationship Id="rId9" Type="http://schemas.openxmlformats.org/officeDocument/2006/relationships/hyperlink" Target="https://en.wikipedia.org/wiki/Vivari_Channe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England" TargetMode="External"/><Relationship Id="rId7" Type="http://schemas.openxmlformats.org/officeDocument/2006/relationships/hyperlink" Target="https://en.wikipedia.org/wiki/Roman_Empire" TargetMode="External"/><Relationship Id="rId2" Type="http://schemas.openxmlformats.org/officeDocument/2006/relationships/hyperlink" Target="https://en.wikipedia.org/wiki/Capital_city" TargetMode="External"/><Relationship Id="rId1" Type="http://schemas.openxmlformats.org/officeDocument/2006/relationships/slideLayout" Target="../slideLayouts/slideLayout2.xml"/><Relationship Id="rId6" Type="http://schemas.openxmlformats.org/officeDocument/2006/relationships/hyperlink" Target="https://en.wikipedia.org/wiki/Londinium" TargetMode="External"/><Relationship Id="rId5" Type="http://schemas.openxmlformats.org/officeDocument/2006/relationships/hyperlink" Target="https://en.wikipedia.org/wiki/River_Thames" TargetMode="External"/><Relationship Id="rId4" Type="http://schemas.openxmlformats.org/officeDocument/2006/relationships/hyperlink" Target="https://en.wikipedia.org/wiki/United_Kingd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River_Thames" TargetMode="External"/><Relationship Id="rId7" Type="http://schemas.openxmlformats.org/officeDocument/2006/relationships/hyperlink" Target="https://en.wikipedia.org/wiki/William_the_Conqueror" TargetMode="External"/><Relationship Id="rId2" Type="http://schemas.openxmlformats.org/officeDocument/2006/relationships/hyperlink" Target="https://en.wikipedia.org/wiki/Castle" TargetMode="External"/><Relationship Id="rId1" Type="http://schemas.openxmlformats.org/officeDocument/2006/relationships/slideLayout" Target="../slideLayouts/slideLayout2.xml"/><Relationship Id="rId6" Type="http://schemas.openxmlformats.org/officeDocument/2006/relationships/hyperlink" Target="https://en.wikipedia.org/wiki/White_Tower_(Tower_of_London)" TargetMode="External"/><Relationship Id="rId5" Type="http://schemas.openxmlformats.org/officeDocument/2006/relationships/hyperlink" Target="https://en.wikipedia.org/wiki/Norman_Conquest_of_England" TargetMode="External"/><Relationship Id="rId4" Type="http://schemas.openxmlformats.org/officeDocument/2006/relationships/hyperlink" Target="https://en.wikipedia.org/wiki/Central_Lond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Observation_wheel" TargetMode="External"/><Relationship Id="rId2" Type="http://schemas.openxmlformats.org/officeDocument/2006/relationships/hyperlink" Target="https://en.wikipedia.org/wiki/Cantilevered" TargetMode="External"/><Relationship Id="rId1" Type="http://schemas.openxmlformats.org/officeDocument/2006/relationships/slideLayout" Target="../slideLayouts/slideLayout2.xml"/><Relationship Id="rId6" Type="http://schemas.openxmlformats.org/officeDocument/2006/relationships/hyperlink" Target="https://en.wikipedia.org/wiki/Tourist_attractions_in_the_United_Kingdom" TargetMode="External"/><Relationship Id="rId5" Type="http://schemas.openxmlformats.org/officeDocument/2006/relationships/hyperlink" Target="https://en.wikipedia.org/wiki/River_Thames" TargetMode="External"/><Relationship Id="rId4" Type="http://schemas.openxmlformats.org/officeDocument/2006/relationships/hyperlink" Target="https://en.wikipedia.org/wiki/South_Ban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Palace_of_Westminster" TargetMode="External"/><Relationship Id="rId2" Type="http://schemas.openxmlformats.org/officeDocument/2006/relationships/hyperlink" Target="https://en.wikipedia.org/wiki/Striking_clock" TargetMode="External"/><Relationship Id="rId1" Type="http://schemas.openxmlformats.org/officeDocument/2006/relationships/slideLayout" Target="../slideLayouts/slideLayout2.xml"/><Relationship Id="rId5" Type="http://schemas.openxmlformats.org/officeDocument/2006/relationships/hyperlink" Target="https://en.wikipedia.org/wiki/Clock_tower" TargetMode="External"/><Relationship Id="rId4" Type="http://schemas.openxmlformats.org/officeDocument/2006/relationships/hyperlink" Target="https://en.wikipedia.org/wiki/Metonym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Dajt" TargetMode="External"/><Relationship Id="rId7" Type="http://schemas.openxmlformats.org/officeDocument/2006/relationships/hyperlink" Target="https://en.wikipedia.org/wiki/Mediterranean_climate" TargetMode="External"/><Relationship Id="rId2" Type="http://schemas.openxmlformats.org/officeDocument/2006/relationships/hyperlink" Target="https://en.wikipedia.org/wiki/Republic_of_Albania" TargetMode="External"/><Relationship Id="rId1" Type="http://schemas.openxmlformats.org/officeDocument/2006/relationships/slideLayout" Target="../slideLayouts/slideLayout2.xml"/><Relationship Id="rId6" Type="http://schemas.openxmlformats.org/officeDocument/2006/relationships/hyperlink" Target="https://en.wikipedia.org/wiki/Mediterranean_Sea" TargetMode="External"/><Relationship Id="rId5" Type="http://schemas.openxmlformats.org/officeDocument/2006/relationships/hyperlink" Target="https://en.wikipedia.org/wiki/Tirana_plain" TargetMode="External"/><Relationship Id="rId4" Type="http://schemas.openxmlformats.org/officeDocument/2006/relationships/hyperlink" Target="https://en.wikipedia.org/wiki/Adriatic_Se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5">
            <a:extLst>
              <a:ext uri="{FF2B5EF4-FFF2-40B4-BE49-F238E27FC236}">
                <a16:creationId xmlns:a16="http://schemas.microsoft.com/office/drawing/2014/main" id="{4E1EF4E8-5513-4BF5-BC41-04645281C6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3848" cap="flat">
            <a:noFill/>
            <a:prstDash val="solid"/>
            <a:miter/>
          </a:ln>
          <a:effectLst/>
        </p:spPr>
        <p:txBody>
          <a:bodyPr rtlCol="0" anchor="ctr"/>
          <a:lstStyle/>
          <a:p>
            <a:endParaRPr lang="en-US" sz="1350"/>
          </a:p>
        </p:txBody>
      </p:sp>
      <p:pic>
        <p:nvPicPr>
          <p:cNvPr id="4" name="Picture 3">
            <a:extLst>
              <a:ext uri="{FF2B5EF4-FFF2-40B4-BE49-F238E27FC236}">
                <a16:creationId xmlns:a16="http://schemas.microsoft.com/office/drawing/2014/main" id="{D6398B55-A52B-477A-9B4E-7F4F38ADCDE0}"/>
              </a:ext>
            </a:extLst>
          </p:cNvPr>
          <p:cNvPicPr>
            <a:picLocks noChangeAspect="1"/>
          </p:cNvPicPr>
          <p:nvPr/>
        </p:nvPicPr>
        <p:blipFill rotWithShape="1">
          <a:blip r:embed="rId2"/>
          <a:srcRect/>
          <a:stretch/>
        </p:blipFill>
        <p:spPr>
          <a:xfrm>
            <a:off x="-53901" y="821315"/>
            <a:ext cx="9143985" cy="5143492"/>
          </a:xfrm>
          <a:prstGeom prst="rect">
            <a:avLst/>
          </a:prstGeom>
        </p:spPr>
      </p:pic>
      <p:sp>
        <p:nvSpPr>
          <p:cNvPr id="44" name="Rectangle 47">
            <a:extLst>
              <a:ext uri="{FF2B5EF4-FFF2-40B4-BE49-F238E27FC236}">
                <a16:creationId xmlns:a16="http://schemas.microsoft.com/office/drawing/2014/main" id="{F1195305-FB27-4331-8243-C4D3338DC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857250"/>
            <a:ext cx="5143500" cy="51435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403057" y="1403929"/>
            <a:ext cx="3425993" cy="2388206"/>
          </a:xfrm>
        </p:spPr>
        <p:txBody>
          <a:bodyPr>
            <a:normAutofit/>
          </a:bodyPr>
          <a:lstStyle/>
          <a:p>
            <a:pPr algn="l"/>
            <a:r>
              <a:rPr lang="en-US">
                <a:solidFill>
                  <a:srgbClr val="FFFFFF"/>
                </a:solidFill>
                <a:cs typeface="Angsana New"/>
              </a:rPr>
              <a:t>ROMANIA</a:t>
            </a:r>
            <a:endParaRPr lang="en-US">
              <a:solidFill>
                <a:srgbClr val="FFFFFF"/>
              </a:solidFill>
            </a:endParaRPr>
          </a:p>
        </p:txBody>
      </p:sp>
      <p:sp>
        <p:nvSpPr>
          <p:cNvPr id="3" name="Subtitle 2"/>
          <p:cNvSpPr>
            <a:spLocks noGrp="1"/>
          </p:cNvSpPr>
          <p:nvPr>
            <p:ph type="subTitle" idx="1"/>
          </p:nvPr>
        </p:nvSpPr>
        <p:spPr>
          <a:xfrm>
            <a:off x="403057" y="3911284"/>
            <a:ext cx="3425993" cy="1121534"/>
          </a:xfrm>
        </p:spPr>
        <p:txBody>
          <a:bodyPr vert="horz" lIns="68580" tIns="34290" rIns="68580" bIns="34290" rtlCol="0">
            <a:normAutofit/>
          </a:bodyPr>
          <a:lstStyle/>
          <a:p>
            <a:pPr algn="l"/>
            <a:r>
              <a:rPr lang="en-US" sz="1650">
                <a:solidFill>
                  <a:srgbClr val="FFFFFF"/>
                </a:solidFill>
                <a:ea typeface="+mn-lt"/>
                <a:cs typeface="+mn-lt"/>
              </a:rPr>
              <a:t>Romania is a very beautiful country and is visited by many tourists.</a:t>
            </a:r>
            <a:endParaRPr lang="en-US" sz="1650">
              <a:solidFill>
                <a:srgbClr val="FFFFFF"/>
              </a:solidFill>
            </a:endParaRPr>
          </a:p>
        </p:txBody>
      </p:sp>
    </p:spTree>
    <p:extLst>
      <p:ext uri="{BB962C8B-B14F-4D97-AF65-F5344CB8AC3E}">
        <p14:creationId xmlns:p14="http://schemas.microsoft.com/office/powerpoint/2010/main" val="2622186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BUTRINT</a:t>
            </a:r>
            <a:endParaRPr lang="el-GR" dirty="0"/>
          </a:p>
        </p:txBody>
      </p:sp>
      <p:sp>
        <p:nvSpPr>
          <p:cNvPr id="3" name="Θέση περιεχομένου 2"/>
          <p:cNvSpPr>
            <a:spLocks noGrp="1"/>
          </p:cNvSpPr>
          <p:nvPr>
            <p:ph idx="1"/>
          </p:nvPr>
        </p:nvSpPr>
        <p:spPr/>
        <p:txBody>
          <a:bodyPr>
            <a:normAutofit lnSpcReduction="10000"/>
          </a:bodyPr>
          <a:lstStyle/>
          <a:p>
            <a:r>
              <a:rPr lang="en-US" dirty="0" err="1" smtClean="0"/>
              <a:t>Butrint</a:t>
            </a:r>
            <a:r>
              <a:rPr lang="en-US" dirty="0"/>
              <a:t> was an </a:t>
            </a:r>
            <a:r>
              <a:rPr lang="en-US" dirty="0">
                <a:hlinkClick r:id="rId2" tooltip="Ancient Greece"/>
              </a:rPr>
              <a:t>ancient Greek</a:t>
            </a:r>
            <a:r>
              <a:rPr lang="en-US" dirty="0"/>
              <a:t> and later </a:t>
            </a:r>
            <a:r>
              <a:rPr lang="en-US" dirty="0">
                <a:hlinkClick r:id="rId3" tooltip="Roman Empire"/>
              </a:rPr>
              <a:t>Roman</a:t>
            </a:r>
            <a:r>
              <a:rPr lang="en-US" dirty="0"/>
              <a:t> city and </a:t>
            </a:r>
            <a:r>
              <a:rPr lang="en-US" b="1" dirty="0">
                <a:solidFill>
                  <a:srgbClr val="7030A0"/>
                </a:solidFill>
              </a:rPr>
              <a:t>bishopric </a:t>
            </a:r>
            <a:r>
              <a:rPr lang="en-US" dirty="0"/>
              <a:t>in </a:t>
            </a:r>
            <a:r>
              <a:rPr lang="en-US" dirty="0">
                <a:hlinkClick r:id="rId4" tooltip="Epirus"/>
              </a:rPr>
              <a:t>Epirus</a:t>
            </a:r>
            <a:r>
              <a:rPr lang="en-US" dirty="0" smtClean="0"/>
              <a:t>.</a:t>
            </a:r>
            <a:r>
              <a:rPr lang="en-US" dirty="0"/>
              <a:t> </a:t>
            </a:r>
            <a:r>
              <a:rPr lang="en-US" b="1" dirty="0">
                <a:solidFill>
                  <a:srgbClr val="7030A0"/>
                </a:solidFill>
              </a:rPr>
              <a:t>Perhaps inhabited </a:t>
            </a:r>
            <a:r>
              <a:rPr lang="en-US" dirty="0"/>
              <a:t>since prehistoric </a:t>
            </a:r>
            <a:r>
              <a:rPr lang="en-US" dirty="0" smtClean="0"/>
              <a:t>times</a:t>
            </a:r>
            <a:r>
              <a:rPr lang="en-US" dirty="0"/>
              <a:t>.</a:t>
            </a:r>
            <a:r>
              <a:rPr lang="en-US" dirty="0" smtClean="0"/>
              <a:t> </a:t>
            </a:r>
            <a:r>
              <a:rPr lang="en-US" dirty="0"/>
              <a:t>In modern times it is an </a:t>
            </a:r>
            <a:r>
              <a:rPr lang="en-US" dirty="0">
                <a:hlinkClick r:id="rId5" tooltip="Archaeology"/>
              </a:rPr>
              <a:t>archeological</a:t>
            </a:r>
            <a:r>
              <a:rPr lang="en-US" dirty="0"/>
              <a:t> site in  </a:t>
            </a:r>
            <a:r>
              <a:rPr lang="en-US" dirty="0">
                <a:hlinkClick r:id="rId6" tooltip="Albania"/>
              </a:rPr>
              <a:t>Albania</a:t>
            </a:r>
            <a:r>
              <a:rPr lang="en-US" dirty="0"/>
              <a:t>, some 14 </a:t>
            </a:r>
            <a:r>
              <a:rPr lang="en-US" dirty="0" err="1"/>
              <a:t>kilometres</a:t>
            </a:r>
            <a:r>
              <a:rPr lang="en-US" dirty="0"/>
              <a:t> south of </a:t>
            </a:r>
            <a:r>
              <a:rPr lang="en-US" dirty="0" err="1">
                <a:hlinkClick r:id="rId7" tooltip="Sarandë"/>
              </a:rPr>
              <a:t>Sarandë</a:t>
            </a:r>
            <a:r>
              <a:rPr lang="en-US" dirty="0"/>
              <a:t> and close to the </a:t>
            </a:r>
            <a:r>
              <a:rPr lang="en-US" dirty="0">
                <a:hlinkClick r:id="rId8" tooltip="Greece"/>
              </a:rPr>
              <a:t>Greek</a:t>
            </a:r>
            <a:r>
              <a:rPr lang="en-US" dirty="0"/>
              <a:t> border. It is located on a hill overlooking the </a:t>
            </a:r>
            <a:r>
              <a:rPr lang="en-US" dirty="0" err="1">
                <a:hlinkClick r:id="rId9" tooltip="Vivari Channel"/>
              </a:rPr>
              <a:t>Vivari</a:t>
            </a:r>
            <a:r>
              <a:rPr lang="en-US" dirty="0">
                <a:hlinkClick r:id="rId9" tooltip="Vivari Channel"/>
              </a:rPr>
              <a:t> Channel</a:t>
            </a:r>
            <a:r>
              <a:rPr lang="en-US" dirty="0"/>
              <a:t> and is part of the </a:t>
            </a:r>
            <a:r>
              <a:rPr lang="en-US" dirty="0" err="1">
                <a:hlinkClick r:id="rId10" tooltip="Butrint National Park"/>
              </a:rPr>
              <a:t>Butrint</a:t>
            </a:r>
            <a:r>
              <a:rPr lang="en-US" dirty="0">
                <a:hlinkClick r:id="rId10" tooltip="Butrint National Park"/>
              </a:rPr>
              <a:t> National Park</a:t>
            </a:r>
            <a:r>
              <a:rPr lang="en-US" dirty="0"/>
              <a:t>. Today </a:t>
            </a:r>
            <a:r>
              <a:rPr lang="en-US" dirty="0" err="1"/>
              <a:t>Bouthrotum</a:t>
            </a:r>
            <a:r>
              <a:rPr lang="en-US" dirty="0"/>
              <a:t> is a Latin Catholic </a:t>
            </a:r>
            <a:r>
              <a:rPr lang="en-US" dirty="0">
                <a:hlinkClick r:id="rId11" tooltip="Titular see"/>
              </a:rPr>
              <a:t>titular see</a:t>
            </a:r>
            <a:r>
              <a:rPr lang="en-US" dirty="0"/>
              <a:t> and also features the </a:t>
            </a:r>
            <a:r>
              <a:rPr lang="en-US" dirty="0">
                <a:hlinkClick r:id="rId12" tooltip="Ali Pasha Castle"/>
              </a:rPr>
              <a:t>Ali Pasha Castle</a:t>
            </a:r>
            <a:r>
              <a:rPr lang="en-US" dirty="0"/>
              <a:t>.</a:t>
            </a:r>
          </a:p>
          <a:p>
            <a:r>
              <a:rPr lang="en-US" dirty="0" smtClean="0"/>
              <a:t>* bishopric = </a:t>
            </a:r>
            <a:r>
              <a:rPr lang="el-GR" dirty="0" smtClean="0"/>
              <a:t>επισκοπή</a:t>
            </a:r>
            <a:endParaRPr lang="en-US" dirty="0" smtClean="0"/>
          </a:p>
          <a:p>
            <a:r>
              <a:rPr lang="en-US" dirty="0" smtClean="0"/>
              <a:t>* Perhaps inhabited =</a:t>
            </a:r>
            <a:r>
              <a:rPr lang="el-GR" dirty="0"/>
              <a:t> Ίσως </a:t>
            </a:r>
            <a:r>
              <a:rPr lang="el-GR" dirty="0" smtClean="0"/>
              <a:t>κατοικήθηκε</a:t>
            </a:r>
          </a:p>
          <a:p>
            <a:r>
              <a:rPr lang="el-GR" dirty="0" smtClean="0"/>
              <a:t>* </a:t>
            </a:r>
            <a:r>
              <a:rPr lang="en-US" dirty="0" smtClean="0"/>
              <a:t>titular see = </a:t>
            </a:r>
            <a:r>
              <a:rPr lang="el-GR" dirty="0" smtClean="0"/>
              <a:t>τίτλος </a:t>
            </a:r>
            <a:endParaRPr lang="en-US" dirty="0"/>
          </a:p>
        </p:txBody>
      </p:sp>
    </p:spTree>
    <p:extLst>
      <p:ext uri="{BB962C8B-B14F-4D97-AF65-F5344CB8AC3E}">
        <p14:creationId xmlns:p14="http://schemas.microsoft.com/office/powerpoint/2010/main" val="486273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LET SEE SOME PICTURES</a:t>
            </a:r>
            <a:r>
              <a:rPr lang="el-GR" dirty="0" smtClean="0"/>
              <a:t> </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00383" y="2472146"/>
            <a:ext cx="3942635" cy="2968394"/>
          </a:xfrm>
          <a:prstGeom prst="rect">
            <a:avLst/>
          </a:prstGeom>
        </p:spPr>
      </p:pic>
      <p:pic>
        <p:nvPicPr>
          <p:cNvPr id="5" name="Εικόνα 4"/>
          <p:cNvPicPr>
            <a:picLocks noChangeAspect="1"/>
          </p:cNvPicPr>
          <p:nvPr/>
        </p:nvPicPr>
        <p:blipFill>
          <a:blip r:embed="rId3"/>
          <a:stretch>
            <a:fillRect/>
          </a:stretch>
        </p:blipFill>
        <p:spPr>
          <a:xfrm>
            <a:off x="4630573" y="2615463"/>
            <a:ext cx="4263703" cy="2681764"/>
          </a:xfrm>
          <a:prstGeom prst="rect">
            <a:avLst/>
          </a:prstGeom>
        </p:spPr>
      </p:pic>
    </p:spTree>
    <p:extLst>
      <p:ext uri="{BB962C8B-B14F-4D97-AF65-F5344CB8AC3E}">
        <p14:creationId xmlns:p14="http://schemas.microsoft.com/office/powerpoint/2010/main" val="3758186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n-US" dirty="0" smtClean="0"/>
              <a:t>London</a:t>
            </a:r>
            <a:endParaRPr lang="el-GR" dirty="0"/>
          </a:p>
        </p:txBody>
      </p:sp>
      <p:sp>
        <p:nvSpPr>
          <p:cNvPr id="3" name="Υπότιτλος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531851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normAutofit lnSpcReduction="10000"/>
          </a:bodyPr>
          <a:lstStyle/>
          <a:p>
            <a:r>
              <a:rPr lang="en-US" b="1" dirty="0">
                <a:solidFill>
                  <a:schemeClr val="tx1"/>
                </a:solidFill>
              </a:rPr>
              <a:t>London</a:t>
            </a:r>
            <a:r>
              <a:rPr lang="en-US" dirty="0">
                <a:solidFill>
                  <a:schemeClr val="tx1"/>
                </a:solidFill>
              </a:rPr>
              <a:t> is the </a:t>
            </a:r>
            <a:r>
              <a:rPr lang="en-US" dirty="0">
                <a:solidFill>
                  <a:schemeClr val="tx1"/>
                </a:solidFill>
                <a:hlinkClick r:id="rId2" tooltip="Capital city"/>
              </a:rPr>
              <a:t>capital</a:t>
            </a:r>
            <a:r>
              <a:rPr lang="en-US" dirty="0">
                <a:solidFill>
                  <a:schemeClr val="tx1"/>
                </a:solidFill>
              </a:rPr>
              <a:t> and largest city of </a:t>
            </a:r>
            <a:r>
              <a:rPr lang="en-US" dirty="0">
                <a:solidFill>
                  <a:schemeClr val="tx1"/>
                </a:solidFill>
                <a:hlinkClick r:id="rId3" tooltip="England"/>
              </a:rPr>
              <a:t>England</a:t>
            </a:r>
            <a:r>
              <a:rPr lang="en-US" dirty="0">
                <a:solidFill>
                  <a:schemeClr val="tx1"/>
                </a:solidFill>
              </a:rPr>
              <a:t> and the </a:t>
            </a:r>
            <a:r>
              <a:rPr lang="en-US" dirty="0">
                <a:solidFill>
                  <a:schemeClr val="tx1"/>
                </a:solidFill>
                <a:hlinkClick r:id="rId4" tooltip="United Kingdom"/>
              </a:rPr>
              <a:t>United Kingdom</a:t>
            </a:r>
            <a:r>
              <a:rPr lang="en-US" dirty="0" smtClean="0">
                <a:solidFill>
                  <a:schemeClr val="tx1"/>
                </a:solidFill>
              </a:rPr>
              <a:t>.</a:t>
            </a:r>
            <a:r>
              <a:rPr lang="en-US" dirty="0">
                <a:solidFill>
                  <a:schemeClr val="tx1"/>
                </a:solidFill>
              </a:rPr>
              <a:t> The city </a:t>
            </a:r>
            <a:r>
              <a:rPr lang="en-US" b="1" dirty="0">
                <a:solidFill>
                  <a:srgbClr val="7030A0"/>
                </a:solidFill>
              </a:rPr>
              <a:t>stands</a:t>
            </a:r>
            <a:r>
              <a:rPr lang="en-US" dirty="0">
                <a:solidFill>
                  <a:schemeClr val="tx1"/>
                </a:solidFill>
              </a:rPr>
              <a:t> on the </a:t>
            </a:r>
            <a:r>
              <a:rPr lang="en-US" dirty="0">
                <a:solidFill>
                  <a:schemeClr val="tx1"/>
                </a:solidFill>
                <a:hlinkClick r:id="rId5" tooltip="River Thames"/>
              </a:rPr>
              <a:t>River Thames</a:t>
            </a:r>
            <a:r>
              <a:rPr lang="en-US" dirty="0">
                <a:solidFill>
                  <a:schemeClr val="tx1"/>
                </a:solidFill>
              </a:rPr>
              <a:t> in the south-east of </a:t>
            </a:r>
            <a:r>
              <a:rPr lang="en-US" dirty="0" smtClean="0">
                <a:solidFill>
                  <a:schemeClr val="tx1"/>
                </a:solidFill>
              </a:rPr>
              <a:t>England</a:t>
            </a:r>
            <a:r>
              <a:rPr lang="en-US" dirty="0">
                <a:solidFill>
                  <a:schemeClr val="tx1"/>
                </a:solidFill>
              </a:rPr>
              <a:t>.</a:t>
            </a:r>
            <a:r>
              <a:rPr lang="en-US" dirty="0" smtClean="0">
                <a:solidFill>
                  <a:schemeClr val="tx1"/>
                </a:solidFill>
              </a:rPr>
              <a:t> </a:t>
            </a:r>
            <a:r>
              <a:rPr lang="en-US" dirty="0">
                <a:solidFill>
                  <a:schemeClr val="tx1"/>
                </a:solidFill>
              </a:rPr>
              <a:t>London has been </a:t>
            </a:r>
            <a:r>
              <a:rPr lang="en-US" b="1" dirty="0">
                <a:solidFill>
                  <a:srgbClr val="7030A0"/>
                </a:solidFill>
              </a:rPr>
              <a:t>a major settlement </a:t>
            </a:r>
            <a:r>
              <a:rPr lang="en-US" dirty="0">
                <a:solidFill>
                  <a:schemeClr val="tx1"/>
                </a:solidFill>
              </a:rPr>
              <a:t>for two </a:t>
            </a:r>
            <a:r>
              <a:rPr lang="en-US" b="1" dirty="0">
                <a:solidFill>
                  <a:srgbClr val="7030A0"/>
                </a:solidFill>
              </a:rPr>
              <a:t>millennia.</a:t>
            </a:r>
            <a:r>
              <a:rPr lang="en-US" dirty="0">
                <a:solidFill>
                  <a:schemeClr val="tx1"/>
                </a:solidFill>
              </a:rPr>
              <a:t> </a:t>
            </a:r>
            <a:r>
              <a:rPr lang="en-US" i="1" dirty="0" err="1">
                <a:solidFill>
                  <a:schemeClr val="tx1"/>
                </a:solidFill>
                <a:hlinkClick r:id="rId6" tooltip="Londinium"/>
              </a:rPr>
              <a:t>Londinium</a:t>
            </a:r>
            <a:r>
              <a:rPr lang="en-US" dirty="0">
                <a:solidFill>
                  <a:schemeClr val="tx1"/>
                </a:solidFill>
              </a:rPr>
              <a:t> was founded by the </a:t>
            </a:r>
            <a:r>
              <a:rPr lang="en-US" dirty="0" smtClean="0">
                <a:solidFill>
                  <a:schemeClr val="tx1"/>
                </a:solidFill>
                <a:hlinkClick r:id="rId7" tooltip="Roman Empire"/>
              </a:rPr>
              <a:t>Romans</a:t>
            </a:r>
            <a:r>
              <a:rPr lang="en-US" dirty="0" smtClean="0">
                <a:solidFill>
                  <a:schemeClr val="tx1"/>
                </a:solidFill>
              </a:rPr>
              <a:t>.</a:t>
            </a:r>
          </a:p>
          <a:p>
            <a:endParaRPr lang="en-US" dirty="0">
              <a:solidFill>
                <a:schemeClr val="tx1"/>
              </a:solidFill>
            </a:endParaRPr>
          </a:p>
          <a:p>
            <a:endParaRPr lang="en-US" dirty="0" smtClean="0">
              <a:solidFill>
                <a:schemeClr val="tx1"/>
              </a:solidFill>
            </a:endParaRPr>
          </a:p>
          <a:p>
            <a:r>
              <a:rPr lang="en-US" dirty="0" smtClean="0">
                <a:solidFill>
                  <a:schemeClr val="tx1"/>
                </a:solidFill>
              </a:rPr>
              <a:t>*stands= </a:t>
            </a:r>
            <a:r>
              <a:rPr lang="el-GR" dirty="0" smtClean="0">
                <a:solidFill>
                  <a:schemeClr val="tx1"/>
                </a:solidFill>
              </a:rPr>
              <a:t>στέκεται / βρίσκεται </a:t>
            </a:r>
          </a:p>
          <a:p>
            <a:r>
              <a:rPr lang="el-GR" dirty="0" smtClean="0">
                <a:solidFill>
                  <a:schemeClr val="tx1"/>
                </a:solidFill>
              </a:rPr>
              <a:t>*</a:t>
            </a:r>
            <a:r>
              <a:rPr lang="en-US" dirty="0" smtClean="0">
                <a:solidFill>
                  <a:schemeClr val="tx1"/>
                </a:solidFill>
              </a:rPr>
              <a:t>a major settlement= </a:t>
            </a:r>
            <a:r>
              <a:rPr lang="el-GR" dirty="0" smtClean="0">
                <a:solidFill>
                  <a:schemeClr val="tx1"/>
                </a:solidFill>
              </a:rPr>
              <a:t>ένας σημαντικός οικισμός</a:t>
            </a:r>
            <a:endParaRPr lang="en-US" dirty="0">
              <a:solidFill>
                <a:schemeClr val="tx1"/>
              </a:solidFill>
            </a:endParaRPr>
          </a:p>
          <a:p>
            <a:r>
              <a:rPr lang="el-GR" dirty="0" smtClean="0">
                <a:solidFill>
                  <a:schemeClr val="tx1"/>
                </a:solidFill>
              </a:rPr>
              <a:t>* </a:t>
            </a:r>
            <a:r>
              <a:rPr lang="en-US" dirty="0" smtClean="0">
                <a:solidFill>
                  <a:schemeClr val="tx1"/>
                </a:solidFill>
              </a:rPr>
              <a:t>millennia= </a:t>
            </a:r>
            <a:r>
              <a:rPr lang="el-GR" dirty="0" smtClean="0">
                <a:solidFill>
                  <a:schemeClr val="tx1"/>
                </a:solidFill>
              </a:rPr>
              <a:t>χιλιετίες</a:t>
            </a:r>
            <a:endParaRPr lang="en-US" dirty="0">
              <a:solidFill>
                <a:schemeClr val="tx1"/>
              </a:solidFill>
            </a:endParaRPr>
          </a:p>
          <a:p>
            <a:endParaRPr lang="el-GR" dirty="0"/>
          </a:p>
        </p:txBody>
      </p:sp>
    </p:spTree>
    <p:extLst>
      <p:ext uri="{BB962C8B-B14F-4D97-AF65-F5344CB8AC3E}">
        <p14:creationId xmlns:p14="http://schemas.microsoft.com/office/powerpoint/2010/main" val="4052677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The tower of London</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a:t>The </a:t>
            </a:r>
            <a:r>
              <a:rPr lang="en-US" b="1" dirty="0"/>
              <a:t>Tower of London</a:t>
            </a:r>
            <a:r>
              <a:rPr lang="en-US" dirty="0"/>
              <a:t>, officially </a:t>
            </a:r>
            <a:r>
              <a:rPr lang="en-US" b="1" dirty="0"/>
              <a:t>Her Majesty's Royal Palace and Fortress of the Tower of London</a:t>
            </a:r>
            <a:r>
              <a:rPr lang="en-US" dirty="0"/>
              <a:t>, is a historic </a:t>
            </a:r>
            <a:r>
              <a:rPr lang="en-US" dirty="0">
                <a:hlinkClick r:id="rId2" tooltip="Castle"/>
              </a:rPr>
              <a:t>castle</a:t>
            </a:r>
            <a:r>
              <a:rPr lang="en-US" dirty="0"/>
              <a:t> on the north bank of the </a:t>
            </a:r>
            <a:r>
              <a:rPr lang="en-US" dirty="0">
                <a:hlinkClick r:id="rId3" tooltip="River Thames"/>
              </a:rPr>
              <a:t>River Thames</a:t>
            </a:r>
            <a:r>
              <a:rPr lang="en-US" dirty="0"/>
              <a:t> in </a:t>
            </a:r>
            <a:r>
              <a:rPr lang="en-US" dirty="0">
                <a:hlinkClick r:id="rId4" tooltip="Central London"/>
              </a:rPr>
              <a:t>central </a:t>
            </a:r>
            <a:r>
              <a:rPr lang="en-US" dirty="0" smtClean="0">
                <a:hlinkClick r:id="rId4" tooltip="Central London"/>
              </a:rPr>
              <a:t>London</a:t>
            </a:r>
            <a:r>
              <a:rPr lang="en-US" dirty="0"/>
              <a:t>.</a:t>
            </a:r>
            <a:r>
              <a:rPr lang="en-US" dirty="0" smtClean="0"/>
              <a:t> </a:t>
            </a:r>
            <a:r>
              <a:rPr lang="en-US" dirty="0"/>
              <a:t>It was founded towards the end of 1066 as part of the </a:t>
            </a:r>
            <a:r>
              <a:rPr lang="en-US" dirty="0">
                <a:hlinkClick r:id="rId5" tooltip="Norman Conquest of England"/>
              </a:rPr>
              <a:t>Norman Conquest of England</a:t>
            </a:r>
            <a:r>
              <a:rPr lang="en-US" dirty="0"/>
              <a:t>. The </a:t>
            </a:r>
            <a:r>
              <a:rPr lang="en-US" dirty="0">
                <a:hlinkClick r:id="rId6" tooltip="White Tower (Tower of London)"/>
              </a:rPr>
              <a:t>White Tower</a:t>
            </a:r>
            <a:r>
              <a:rPr lang="en-US" dirty="0"/>
              <a:t>, which gives the</a:t>
            </a:r>
            <a:r>
              <a:rPr lang="en-US" b="1" dirty="0">
                <a:solidFill>
                  <a:srgbClr val="7030A0"/>
                </a:solidFill>
              </a:rPr>
              <a:t> entire </a:t>
            </a:r>
            <a:r>
              <a:rPr lang="en-US" dirty="0"/>
              <a:t>castle its name, was built by </a:t>
            </a:r>
            <a:r>
              <a:rPr lang="en-US" dirty="0">
                <a:hlinkClick r:id="rId7" tooltip="William the Conqueror"/>
              </a:rPr>
              <a:t>William the Conqueror</a:t>
            </a:r>
            <a:r>
              <a:rPr lang="en-US" dirty="0"/>
              <a:t> in 1078 and was a </a:t>
            </a:r>
            <a:r>
              <a:rPr lang="en-US" b="1" dirty="0">
                <a:solidFill>
                  <a:srgbClr val="7030A0"/>
                </a:solidFill>
              </a:rPr>
              <a:t>resented</a:t>
            </a:r>
            <a:r>
              <a:rPr lang="en-US" dirty="0"/>
              <a:t> symbol of </a:t>
            </a:r>
            <a:r>
              <a:rPr lang="en-US" b="1" dirty="0">
                <a:solidFill>
                  <a:srgbClr val="7030A0"/>
                </a:solidFill>
              </a:rPr>
              <a:t>oppression, inflicted upon </a:t>
            </a:r>
            <a:r>
              <a:rPr lang="en-US" dirty="0"/>
              <a:t>London by the new </a:t>
            </a:r>
            <a:r>
              <a:rPr lang="en-US" b="1" dirty="0">
                <a:solidFill>
                  <a:srgbClr val="7030A0"/>
                </a:solidFill>
              </a:rPr>
              <a:t>ruling </a:t>
            </a:r>
            <a:r>
              <a:rPr lang="en-US" b="1" dirty="0" smtClean="0">
                <a:solidFill>
                  <a:srgbClr val="7030A0"/>
                </a:solidFill>
              </a:rPr>
              <a:t>elite</a:t>
            </a:r>
            <a:r>
              <a:rPr lang="en-US" dirty="0"/>
              <a:t>.</a:t>
            </a:r>
          </a:p>
          <a:p>
            <a:r>
              <a:rPr lang="en-US" dirty="0" smtClean="0"/>
              <a:t>* entire= </a:t>
            </a:r>
            <a:r>
              <a:rPr lang="el-GR" dirty="0" smtClean="0"/>
              <a:t>ολόκληρος</a:t>
            </a:r>
            <a:endParaRPr lang="en-US" dirty="0" smtClean="0"/>
          </a:p>
          <a:p>
            <a:r>
              <a:rPr lang="en-US" dirty="0" smtClean="0"/>
              <a:t>* resented= </a:t>
            </a:r>
            <a:r>
              <a:rPr lang="el-GR" dirty="0" smtClean="0"/>
              <a:t>δυσαρεστημένος</a:t>
            </a:r>
            <a:endParaRPr lang="en-US" dirty="0" smtClean="0"/>
          </a:p>
          <a:p>
            <a:r>
              <a:rPr lang="en-US" dirty="0" smtClean="0"/>
              <a:t>Oppression=</a:t>
            </a:r>
            <a:r>
              <a:rPr lang="el-GR" dirty="0"/>
              <a:t>  Καταπίεση</a:t>
            </a:r>
            <a:endParaRPr lang="en-US" dirty="0" smtClean="0"/>
          </a:p>
          <a:p>
            <a:r>
              <a:rPr lang="en-US" dirty="0" smtClean="0"/>
              <a:t>Inflicted upon=</a:t>
            </a:r>
            <a:r>
              <a:rPr lang="el-GR" dirty="0"/>
              <a:t>Προκάλεσε</a:t>
            </a:r>
            <a:endParaRPr lang="en-US" dirty="0" smtClean="0"/>
          </a:p>
          <a:p>
            <a:r>
              <a:rPr lang="en-US" dirty="0" smtClean="0"/>
              <a:t>Ruling elite=</a:t>
            </a:r>
            <a:r>
              <a:rPr lang="el-GR" dirty="0" smtClean="0"/>
              <a:t> κυρίαρχοι </a:t>
            </a:r>
            <a:r>
              <a:rPr lang="en-US" dirty="0"/>
              <a:t/>
            </a:r>
            <a:br>
              <a:rPr lang="en-US" dirty="0"/>
            </a:br>
            <a:endParaRPr lang="el-GR" dirty="0"/>
          </a:p>
        </p:txBody>
      </p:sp>
    </p:spTree>
    <p:extLst>
      <p:ext uri="{BB962C8B-B14F-4D97-AF65-F5344CB8AC3E}">
        <p14:creationId xmlns:p14="http://schemas.microsoft.com/office/powerpoint/2010/main" val="3563332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51736" y="2305050"/>
            <a:ext cx="3632311" cy="2235926"/>
          </a:xfrm>
          <a:prstGeom prst="rect">
            <a:avLst/>
          </a:prstGeom>
        </p:spPr>
      </p:pic>
      <p:pic>
        <p:nvPicPr>
          <p:cNvPr id="5" name="Εικόνα 4"/>
          <p:cNvPicPr>
            <a:picLocks noChangeAspect="1"/>
          </p:cNvPicPr>
          <p:nvPr/>
        </p:nvPicPr>
        <p:blipFill>
          <a:blip r:embed="rId3"/>
          <a:stretch>
            <a:fillRect/>
          </a:stretch>
        </p:blipFill>
        <p:spPr>
          <a:xfrm>
            <a:off x="3898323" y="2305050"/>
            <a:ext cx="3422388" cy="2298246"/>
          </a:xfrm>
          <a:prstGeom prst="rect">
            <a:avLst/>
          </a:prstGeom>
        </p:spPr>
      </p:pic>
    </p:spTree>
    <p:extLst>
      <p:ext uri="{BB962C8B-B14F-4D97-AF65-F5344CB8AC3E}">
        <p14:creationId xmlns:p14="http://schemas.microsoft.com/office/powerpoint/2010/main" val="1078323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THE LONDON EYE</a:t>
            </a:r>
            <a:endParaRPr lang="el-GR" dirty="0"/>
          </a:p>
        </p:txBody>
      </p:sp>
      <p:sp>
        <p:nvSpPr>
          <p:cNvPr id="3" name="Θέση περιεχομένου 2"/>
          <p:cNvSpPr>
            <a:spLocks noGrp="1"/>
          </p:cNvSpPr>
          <p:nvPr>
            <p:ph idx="1"/>
          </p:nvPr>
        </p:nvSpPr>
        <p:spPr/>
        <p:txBody>
          <a:bodyPr>
            <a:normAutofit/>
          </a:bodyPr>
          <a:lstStyle/>
          <a:p>
            <a:r>
              <a:rPr lang="en-US" dirty="0"/>
              <a:t>The </a:t>
            </a:r>
            <a:r>
              <a:rPr lang="en-US" b="1" dirty="0"/>
              <a:t>London Eye</a:t>
            </a:r>
            <a:r>
              <a:rPr lang="en-US" dirty="0"/>
              <a:t>, or the </a:t>
            </a:r>
            <a:r>
              <a:rPr lang="en-US" b="1" dirty="0"/>
              <a:t>Millennium Wheel</a:t>
            </a:r>
            <a:r>
              <a:rPr lang="en-US" dirty="0"/>
              <a:t>, is a </a:t>
            </a:r>
            <a:r>
              <a:rPr lang="en-US" dirty="0">
                <a:solidFill>
                  <a:schemeClr val="tx1"/>
                </a:solidFill>
                <a:hlinkClick r:id="rId2" tooltip="Cantilevered"/>
              </a:rPr>
              <a:t>cantilevered</a:t>
            </a:r>
            <a:r>
              <a:rPr lang="en-US" dirty="0">
                <a:solidFill>
                  <a:schemeClr val="tx1"/>
                </a:solidFill>
              </a:rPr>
              <a:t> </a:t>
            </a:r>
            <a:r>
              <a:rPr lang="en-US" dirty="0">
                <a:solidFill>
                  <a:schemeClr val="tx1"/>
                </a:solidFill>
                <a:hlinkClick r:id="rId3" tooltip="Observation wheel"/>
              </a:rPr>
              <a:t>observation </a:t>
            </a:r>
            <a:r>
              <a:rPr lang="en-US" dirty="0">
                <a:hlinkClick r:id="rId3" tooltip="Observation wheel"/>
              </a:rPr>
              <a:t>wheel</a:t>
            </a:r>
            <a:r>
              <a:rPr lang="en-US" dirty="0"/>
              <a:t> on the </a:t>
            </a:r>
            <a:r>
              <a:rPr lang="en-US" dirty="0">
                <a:hlinkClick r:id="rId4" tooltip="South Bank"/>
              </a:rPr>
              <a:t>South Bank</a:t>
            </a:r>
            <a:r>
              <a:rPr lang="en-US" dirty="0"/>
              <a:t> of the </a:t>
            </a:r>
            <a:r>
              <a:rPr lang="en-US" dirty="0">
                <a:hlinkClick r:id="rId5" tooltip="River Thames"/>
              </a:rPr>
              <a:t>River Thames</a:t>
            </a:r>
            <a:r>
              <a:rPr lang="en-US" dirty="0"/>
              <a:t> in London. It is Europe's tallest </a:t>
            </a:r>
            <a:r>
              <a:rPr lang="en-US" b="1" dirty="0">
                <a:solidFill>
                  <a:srgbClr val="7030A0"/>
                </a:solidFill>
              </a:rPr>
              <a:t>cantilevered observation </a:t>
            </a:r>
            <a:r>
              <a:rPr lang="en-US" dirty="0"/>
              <a:t>wheel</a:t>
            </a:r>
            <a:r>
              <a:rPr lang="en-US" dirty="0" smtClean="0"/>
              <a:t>,</a:t>
            </a:r>
            <a:r>
              <a:rPr lang="en-US" dirty="0"/>
              <a:t> and is the most popular paid </a:t>
            </a:r>
            <a:r>
              <a:rPr lang="en-US" dirty="0">
                <a:hlinkClick r:id="rId6" tooltip="Tourist attractions in the United Kingdom"/>
              </a:rPr>
              <a:t>tourist attraction in the United Kingdom</a:t>
            </a:r>
            <a:r>
              <a:rPr lang="en-US" dirty="0"/>
              <a:t> with over 3 million </a:t>
            </a:r>
            <a:r>
              <a:rPr lang="en-US" dirty="0" smtClean="0"/>
              <a:t>visitors.</a:t>
            </a:r>
            <a:endParaRPr lang="el-GR" dirty="0" smtClean="0"/>
          </a:p>
          <a:p>
            <a:endParaRPr lang="en-US" dirty="0"/>
          </a:p>
          <a:p>
            <a:pPr lvl="0"/>
            <a:r>
              <a:rPr lang="el-GR" dirty="0" smtClean="0"/>
              <a:t>*</a:t>
            </a:r>
            <a:r>
              <a:rPr lang="en-US" dirty="0" smtClean="0"/>
              <a:t> cantilevered observation =</a:t>
            </a:r>
            <a:r>
              <a:rPr lang="el-GR" dirty="0" smtClean="0"/>
              <a:t> </a:t>
            </a:r>
            <a:r>
              <a:rPr lang="el-GR" altLang="el-GR" dirty="0" smtClean="0">
                <a:solidFill>
                  <a:srgbClr val="202124"/>
                </a:solidFill>
                <a:latin typeface="inherit"/>
              </a:rPr>
              <a:t>πρόβλεψη</a:t>
            </a:r>
            <a:r>
              <a:rPr lang="el-GR" altLang="el-GR" sz="450" dirty="0">
                <a:solidFill>
                  <a:schemeClr val="tx1"/>
                </a:solidFill>
              </a:rPr>
              <a:t> </a:t>
            </a:r>
            <a:endParaRPr lang="el-GR" altLang="el-GR" sz="1050" dirty="0">
              <a:solidFill>
                <a:schemeClr val="tx1"/>
              </a:solidFill>
              <a:latin typeface="Arial" panose="020B0604020202020204" pitchFamily="34" charset="0"/>
            </a:endParaRPr>
          </a:p>
          <a:p>
            <a:r>
              <a:rPr lang="en-US" dirty="0"/>
              <a:t/>
            </a:r>
            <a:br>
              <a:rPr lang="en-US" dirty="0"/>
            </a:br>
            <a:endParaRPr lang="el-GR" dirty="0"/>
          </a:p>
        </p:txBody>
      </p:sp>
      <p:sp>
        <p:nvSpPr>
          <p:cNvPr id="4" name="Rectangle 1"/>
          <p:cNvSpPr>
            <a:spLocks noChangeArrowheads="1"/>
          </p:cNvSpPr>
          <p:nvPr/>
        </p:nvSpPr>
        <p:spPr bwMode="auto">
          <a:xfrm>
            <a:off x="0" y="992149"/>
            <a:ext cx="20840" cy="731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defTabSz="685800" eaLnBrk="0" fontAlgn="base" hangingPunct="0">
              <a:spcBef>
                <a:spcPct val="0"/>
              </a:spcBef>
              <a:spcAft>
                <a:spcPct val="0"/>
              </a:spcAft>
            </a:pPr>
            <a:r>
              <a:rPr lang="el-GR" altLang="el-GR" sz="600" dirty="0"/>
              <a:t> </a:t>
            </a:r>
            <a:endParaRPr lang="el-GR" altLang="el-GR" sz="1350" dirty="0">
              <a:latin typeface="Arial" panose="020B0604020202020204" pitchFamily="34" charset="0"/>
            </a:endParaRPr>
          </a:p>
        </p:txBody>
      </p:sp>
    </p:spTree>
    <p:extLst>
      <p:ext uri="{BB962C8B-B14F-4D97-AF65-F5344CB8AC3E}">
        <p14:creationId xmlns:p14="http://schemas.microsoft.com/office/powerpoint/2010/main" val="3794184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09022" y="2259330"/>
            <a:ext cx="3252033" cy="2164080"/>
          </a:xfrm>
          <a:prstGeom prst="rect">
            <a:avLst/>
          </a:prstGeom>
        </p:spPr>
      </p:pic>
      <p:pic>
        <p:nvPicPr>
          <p:cNvPr id="6" name="Εικόνα 5"/>
          <p:cNvPicPr>
            <a:picLocks noChangeAspect="1"/>
          </p:cNvPicPr>
          <p:nvPr/>
        </p:nvPicPr>
        <p:blipFill>
          <a:blip r:embed="rId3"/>
          <a:stretch>
            <a:fillRect/>
          </a:stretch>
        </p:blipFill>
        <p:spPr>
          <a:xfrm>
            <a:off x="4029211" y="2259330"/>
            <a:ext cx="3782786" cy="2118360"/>
          </a:xfrm>
          <a:prstGeom prst="rect">
            <a:avLst/>
          </a:prstGeom>
        </p:spPr>
      </p:pic>
    </p:spTree>
    <p:extLst>
      <p:ext uri="{BB962C8B-B14F-4D97-AF65-F5344CB8AC3E}">
        <p14:creationId xmlns:p14="http://schemas.microsoft.com/office/powerpoint/2010/main" val="3918877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Big Ben</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b="1" dirty="0"/>
              <a:t>Big Ben</a:t>
            </a:r>
            <a:r>
              <a:rPr lang="en-US" dirty="0"/>
              <a:t> is the nickname for the </a:t>
            </a:r>
            <a:r>
              <a:rPr lang="en-US" b="1" dirty="0"/>
              <a:t>Great Bell</a:t>
            </a:r>
            <a:r>
              <a:rPr lang="en-US" dirty="0"/>
              <a:t> of the </a:t>
            </a:r>
            <a:r>
              <a:rPr lang="en-US" dirty="0">
                <a:hlinkClick r:id="rId2" tooltip="Striking clock"/>
              </a:rPr>
              <a:t>striking clock</a:t>
            </a:r>
            <a:r>
              <a:rPr lang="en-US" dirty="0"/>
              <a:t> at the north end of the </a:t>
            </a:r>
            <a:r>
              <a:rPr lang="en-US" dirty="0">
                <a:hlinkClick r:id="rId3" tooltip="Palace of Westminster"/>
              </a:rPr>
              <a:t>Palace of Westminster</a:t>
            </a:r>
            <a:r>
              <a:rPr lang="en-US" dirty="0"/>
              <a:t> in </a:t>
            </a:r>
            <a:r>
              <a:rPr lang="en-US" dirty="0" smtClean="0"/>
              <a:t>London</a:t>
            </a:r>
            <a:r>
              <a:rPr lang="en-US" dirty="0"/>
              <a:t> the name is </a:t>
            </a:r>
            <a:r>
              <a:rPr lang="en-US" b="1" dirty="0">
                <a:solidFill>
                  <a:srgbClr val="7030A0"/>
                </a:solidFill>
              </a:rPr>
              <a:t>frequently </a:t>
            </a:r>
            <a:r>
              <a:rPr lang="en-US" b="1" dirty="0">
                <a:solidFill>
                  <a:srgbClr val="7030A0"/>
                </a:solidFill>
                <a:hlinkClick r:id="rId4" tooltip="Metonymy"/>
              </a:rPr>
              <a:t>extended to refer</a:t>
            </a:r>
            <a:r>
              <a:rPr lang="en-US" b="1" dirty="0">
                <a:solidFill>
                  <a:srgbClr val="7030A0"/>
                </a:solidFill>
              </a:rPr>
              <a:t> </a:t>
            </a:r>
            <a:r>
              <a:rPr lang="en-US" dirty="0"/>
              <a:t>to both the clock and the </a:t>
            </a:r>
            <a:r>
              <a:rPr lang="en-US" dirty="0">
                <a:hlinkClick r:id="rId5" tooltip="Clock tower"/>
              </a:rPr>
              <a:t>clock tower</a:t>
            </a:r>
            <a:r>
              <a:rPr lang="en-US" dirty="0" smtClean="0"/>
              <a:t>.</a:t>
            </a:r>
            <a:r>
              <a:rPr lang="en-US" dirty="0"/>
              <a:t> The official name of the tower in which Big Ben is located was originally the </a:t>
            </a:r>
            <a:r>
              <a:rPr lang="en-US" b="1" dirty="0"/>
              <a:t>Clock </a:t>
            </a:r>
            <a:r>
              <a:rPr lang="en-US" b="1" dirty="0" smtClean="0"/>
              <a:t>Tower</a:t>
            </a:r>
            <a:r>
              <a:rPr lang="en-US" dirty="0" smtClean="0"/>
              <a:t> </a:t>
            </a:r>
            <a:r>
              <a:rPr lang="en-US" dirty="0"/>
              <a:t>it was renamed </a:t>
            </a:r>
            <a:r>
              <a:rPr lang="en-US" b="1" dirty="0"/>
              <a:t>Elizabeth </a:t>
            </a:r>
            <a:r>
              <a:rPr lang="en-US" b="1" dirty="0" smtClean="0"/>
              <a:t>Tower</a:t>
            </a:r>
            <a:r>
              <a:rPr lang="en-US" dirty="0" smtClean="0"/>
              <a:t>.</a:t>
            </a:r>
          </a:p>
          <a:p>
            <a:r>
              <a:rPr lang="en-US" dirty="0" smtClean="0"/>
              <a:t>* frequently = </a:t>
            </a:r>
            <a:r>
              <a:rPr lang="el-GR" dirty="0" smtClean="0"/>
              <a:t>συχνά</a:t>
            </a:r>
            <a:endParaRPr lang="en-US" dirty="0" smtClean="0"/>
          </a:p>
          <a:p>
            <a:r>
              <a:rPr lang="en-US" dirty="0" smtClean="0"/>
              <a:t>* extended to refer = </a:t>
            </a:r>
            <a:r>
              <a:rPr lang="el-GR" dirty="0"/>
              <a:t>επεκτάθηκε για </a:t>
            </a:r>
            <a:r>
              <a:rPr lang="el-GR" dirty="0" smtClean="0"/>
              <a:t>αναφορά</a:t>
            </a:r>
            <a:endParaRPr lang="en-US" dirty="0" smtClean="0"/>
          </a:p>
          <a:p>
            <a:endParaRPr lang="el-GR" dirty="0"/>
          </a:p>
          <a:p>
            <a:r>
              <a:rPr lang="el-GR" dirty="0"/>
              <a:t/>
            </a:r>
            <a:br>
              <a:rPr lang="el-GR" dirty="0"/>
            </a:br>
            <a:endParaRPr lang="el-GR" dirty="0"/>
          </a:p>
          <a:p>
            <a:r>
              <a:rPr lang="el-GR" dirty="0"/>
              <a:t/>
            </a:r>
            <a:br>
              <a:rPr lang="el-GR" dirty="0"/>
            </a:br>
            <a:endParaRPr lang="el-GR" dirty="0"/>
          </a:p>
        </p:txBody>
      </p:sp>
    </p:spTree>
    <p:extLst>
      <p:ext uri="{BB962C8B-B14F-4D97-AF65-F5344CB8AC3E}">
        <p14:creationId xmlns:p14="http://schemas.microsoft.com/office/powerpoint/2010/main" val="3408296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25344" y="2305050"/>
            <a:ext cx="3194036" cy="1811383"/>
          </a:xfrm>
          <a:prstGeom prst="rect">
            <a:avLst/>
          </a:prstGeom>
        </p:spPr>
      </p:pic>
      <p:pic>
        <p:nvPicPr>
          <p:cNvPr id="5" name="Εικόνα 4"/>
          <p:cNvPicPr>
            <a:picLocks noChangeAspect="1"/>
          </p:cNvPicPr>
          <p:nvPr/>
        </p:nvPicPr>
        <p:blipFill>
          <a:blip r:embed="rId3"/>
          <a:stretch>
            <a:fillRect/>
          </a:stretch>
        </p:blipFill>
        <p:spPr>
          <a:xfrm>
            <a:off x="3870118" y="2305051"/>
            <a:ext cx="3622766" cy="1811383"/>
          </a:xfrm>
          <a:prstGeom prst="rect">
            <a:avLst/>
          </a:prstGeom>
        </p:spPr>
      </p:pic>
    </p:spTree>
    <p:extLst>
      <p:ext uri="{BB962C8B-B14F-4D97-AF65-F5344CB8AC3E}">
        <p14:creationId xmlns:p14="http://schemas.microsoft.com/office/powerpoint/2010/main" val="962403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ame 18">
            <a:extLst>
              <a:ext uri="{FF2B5EF4-FFF2-40B4-BE49-F238E27FC236}">
                <a16:creationId xmlns:a16="http://schemas.microsoft.com/office/drawing/2014/main"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6" name="Rectangle 20">
            <a:extLst>
              <a:ext uri="{FF2B5EF4-FFF2-40B4-BE49-F238E27FC236}">
                <a16:creationId xmlns:a16="http://schemas.microsoft.com/office/drawing/2014/main"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2">
            <a:extLst>
              <a:ext uri="{FF2B5EF4-FFF2-40B4-BE49-F238E27FC236}">
                <a16:creationId xmlns:a16="http://schemas.microsoft.com/office/drawing/2014/main" id="{96E45848-BEDA-4F24-9C4E-DA2120958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6752"/>
            <a:ext cx="9141714" cy="51435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B2BB8117-A903-442C-9223-A4FEB85C32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747"/>
            <a:ext cx="9141714" cy="51435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C59300B8-3117-43F8-9F8E-68DB9F002F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903139" y="857250"/>
            <a:ext cx="5143499" cy="5143499"/>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1AFAE680-42C1-4104-B74F-B0A8F1FB26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5492" y="1752806"/>
            <a:ext cx="4192451" cy="4303437"/>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828A8BA9-B3FE-4C96-A0A1-72A0D2C855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29719" y="1002954"/>
            <a:ext cx="4320557" cy="4303438"/>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51B3508-755D-4DC2-99F3-462BC6B3B780}"/>
              </a:ext>
            </a:extLst>
          </p:cNvPr>
          <p:cNvSpPr>
            <a:spLocks noGrp="1"/>
          </p:cNvSpPr>
          <p:nvPr>
            <p:ph type="title"/>
          </p:nvPr>
        </p:nvSpPr>
        <p:spPr>
          <a:xfrm>
            <a:off x="628651" y="1500188"/>
            <a:ext cx="4436203" cy="1557338"/>
          </a:xfrm>
        </p:spPr>
        <p:txBody>
          <a:bodyPr vert="horz" lIns="68580" tIns="34290" rIns="68580" bIns="34290" rtlCol="0" anchor="b">
            <a:normAutofit/>
          </a:bodyPr>
          <a:lstStyle/>
          <a:p>
            <a:r>
              <a:rPr lang="en-US" sz="3300">
                <a:solidFill>
                  <a:srgbClr val="FFFFFF"/>
                </a:solidFill>
              </a:rPr>
              <a:t>DECEBAL</a:t>
            </a:r>
          </a:p>
        </p:txBody>
      </p:sp>
      <p:sp>
        <p:nvSpPr>
          <p:cNvPr id="4" name="Text Placeholder 3">
            <a:extLst>
              <a:ext uri="{FF2B5EF4-FFF2-40B4-BE49-F238E27FC236}">
                <a16:creationId xmlns:a16="http://schemas.microsoft.com/office/drawing/2014/main" id="{3D5E536C-538A-4ECA-9D93-F3CA39CA080B}"/>
              </a:ext>
            </a:extLst>
          </p:cNvPr>
          <p:cNvSpPr>
            <a:spLocks noGrp="1"/>
          </p:cNvSpPr>
          <p:nvPr>
            <p:ph type="body" sz="half" idx="2"/>
          </p:nvPr>
        </p:nvSpPr>
        <p:spPr>
          <a:xfrm>
            <a:off x="400051" y="2980985"/>
            <a:ext cx="5803721" cy="2721258"/>
          </a:xfrm>
        </p:spPr>
        <p:txBody>
          <a:bodyPr vert="horz" lIns="68580" tIns="34290" rIns="68580" bIns="34290" rtlCol="0" anchor="t">
            <a:noAutofit/>
          </a:bodyPr>
          <a:lstStyle/>
          <a:p>
            <a:pPr indent="-171450">
              <a:lnSpc>
                <a:spcPct val="100000"/>
              </a:lnSpc>
              <a:buFont typeface="Wingdings" panose="05000000000000000000" pitchFamily="2" charset="2"/>
              <a:buChar char="§"/>
            </a:pPr>
            <a:endParaRPr lang="en-US" sz="2100">
              <a:solidFill>
                <a:srgbClr val="FFFFFF"/>
              </a:solidFill>
            </a:endParaRPr>
          </a:p>
          <a:p>
            <a:pPr indent="-171450">
              <a:lnSpc>
                <a:spcPct val="100000"/>
              </a:lnSpc>
              <a:buClr>
                <a:srgbClr val="E4DEF6"/>
              </a:buClr>
              <a:buFont typeface="Wingdings" panose="05000000000000000000" pitchFamily="2" charset="2"/>
              <a:buChar char="§"/>
            </a:pPr>
            <a:endParaRPr lang="en-US" sz="2100">
              <a:solidFill>
                <a:srgbClr val="FFFFFF"/>
              </a:solidFill>
            </a:endParaRPr>
          </a:p>
          <a:p>
            <a:pPr indent="-171450">
              <a:lnSpc>
                <a:spcPct val="100000"/>
              </a:lnSpc>
              <a:buClr>
                <a:srgbClr val="E4DEF6"/>
              </a:buClr>
              <a:buFont typeface="Wingdings" panose="05000000000000000000" pitchFamily="2" charset="2"/>
              <a:buChar char="§"/>
            </a:pPr>
            <a:endParaRPr lang="en-US" sz="2100">
              <a:solidFill>
                <a:srgbClr val="FFFFFF"/>
              </a:solidFill>
            </a:endParaRPr>
          </a:p>
          <a:p>
            <a:pPr indent="-171450">
              <a:lnSpc>
                <a:spcPct val="100000"/>
              </a:lnSpc>
              <a:buClr>
                <a:srgbClr val="E4DEF6"/>
              </a:buClr>
              <a:buFont typeface="Wingdings" panose="05000000000000000000" pitchFamily="2" charset="2"/>
              <a:buChar char="§"/>
            </a:pPr>
            <a:endParaRPr lang="en-US" sz="2100">
              <a:solidFill>
                <a:srgbClr val="FFFFFF"/>
              </a:solidFill>
            </a:endParaRPr>
          </a:p>
          <a:p>
            <a:pPr indent="-171450">
              <a:lnSpc>
                <a:spcPct val="100000"/>
              </a:lnSpc>
              <a:buClr>
                <a:srgbClr val="E4DEF6"/>
              </a:buClr>
              <a:buFont typeface="Wingdings" panose="05000000000000000000" pitchFamily="2" charset="2"/>
              <a:buChar char="§"/>
            </a:pPr>
            <a:endParaRPr lang="en-US" sz="2100">
              <a:solidFill>
                <a:srgbClr val="FFFFFF"/>
              </a:solidFill>
            </a:endParaRPr>
          </a:p>
          <a:p>
            <a:pPr indent="-171450">
              <a:lnSpc>
                <a:spcPct val="100000"/>
              </a:lnSpc>
              <a:buClr>
                <a:srgbClr val="E4DEF6"/>
              </a:buClr>
              <a:buFont typeface="Wingdings" panose="05000000000000000000" pitchFamily="2" charset="2"/>
              <a:buChar char="§"/>
            </a:pPr>
            <a:endParaRPr lang="en-US" sz="2100">
              <a:solidFill>
                <a:srgbClr val="FFFFFF"/>
              </a:solidFill>
            </a:endParaRPr>
          </a:p>
        </p:txBody>
      </p:sp>
      <p:pic>
        <p:nvPicPr>
          <p:cNvPr id="11" name="Picture 12" descr="A large body of water surrounded by trees&#10;&#10;Description automatically generated">
            <a:extLst>
              <a:ext uri="{FF2B5EF4-FFF2-40B4-BE49-F238E27FC236}">
                <a16:creationId xmlns:a16="http://schemas.microsoft.com/office/drawing/2014/main" id="{77A1A1DA-DDCB-4625-A646-F403DCFDBE4D}"/>
              </a:ext>
            </a:extLst>
          </p:cNvPr>
          <p:cNvPicPr>
            <a:picLocks noGrp="1" noChangeAspect="1"/>
          </p:cNvPicPr>
          <p:nvPr>
            <p:ph type="pic" idx="1"/>
          </p:nvPr>
        </p:nvPicPr>
        <p:blipFill rotWithShape="1">
          <a:blip r:embed="rId2">
            <a:alphaModFix amt="80000"/>
          </a:blip>
          <a:srcRect t="20653" b="20653"/>
          <a:stretch/>
        </p:blipFill>
        <p:spPr>
          <a:xfrm>
            <a:off x="6271504" y="1241047"/>
            <a:ext cx="2505476" cy="2100806"/>
          </a:xfrm>
          <a:prstGeom prst="rect">
            <a:avLst/>
          </a:prstGeom>
        </p:spPr>
      </p:pic>
      <p:pic>
        <p:nvPicPr>
          <p:cNvPr id="8" name="Picture 8" descr="A person with collar shirt&#10;&#10;Description automatically generated">
            <a:extLst>
              <a:ext uri="{FF2B5EF4-FFF2-40B4-BE49-F238E27FC236}">
                <a16:creationId xmlns:a16="http://schemas.microsoft.com/office/drawing/2014/main" id="{EAC229ED-B5A1-4F32-894F-F9D4F96C5498}"/>
              </a:ext>
            </a:extLst>
          </p:cNvPr>
          <p:cNvPicPr>
            <a:picLocks noChangeAspect="1"/>
          </p:cNvPicPr>
          <p:nvPr/>
        </p:nvPicPr>
        <p:blipFill>
          <a:blip r:embed="rId3">
            <a:alphaModFix amt="80000"/>
          </a:blip>
          <a:stretch>
            <a:fillRect/>
          </a:stretch>
        </p:blipFill>
        <p:spPr>
          <a:xfrm>
            <a:off x="7285408" y="3460799"/>
            <a:ext cx="1491572" cy="2100806"/>
          </a:xfrm>
          <a:prstGeom prst="rect">
            <a:avLst/>
          </a:prstGeom>
        </p:spPr>
      </p:pic>
      <p:sp>
        <p:nvSpPr>
          <p:cNvPr id="13" name="TextBox 12">
            <a:extLst>
              <a:ext uri="{FF2B5EF4-FFF2-40B4-BE49-F238E27FC236}">
                <a16:creationId xmlns:a16="http://schemas.microsoft.com/office/drawing/2014/main" id="{C55CF26C-BFBD-41EE-82F2-510ADBCD065F}"/>
              </a:ext>
            </a:extLst>
          </p:cNvPr>
          <p:cNvSpPr txBox="1"/>
          <p:nvPr/>
        </p:nvSpPr>
        <p:spPr>
          <a:xfrm>
            <a:off x="114300" y="3498396"/>
            <a:ext cx="7082518" cy="214674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b="1" err="1">
                <a:solidFill>
                  <a:srgbClr val="202122"/>
                </a:solidFill>
                <a:latin typeface="Arial"/>
                <a:cs typeface="Arial"/>
              </a:rPr>
              <a:t>Decebalus</a:t>
            </a:r>
            <a:r>
              <a:rPr lang="en-US" sz="1350">
                <a:solidFill>
                  <a:srgbClr val="202122"/>
                </a:solidFill>
                <a:latin typeface="Arial"/>
                <a:cs typeface="Arial"/>
              </a:rPr>
              <a:t>  was the last king of </a:t>
            </a:r>
            <a:r>
              <a:rPr lang="en-US" sz="1350">
                <a:solidFill>
                  <a:srgbClr val="0B0080"/>
                </a:solidFill>
                <a:latin typeface="Arial"/>
                <a:cs typeface="Arial"/>
              </a:rPr>
              <a:t>Dacia</a:t>
            </a:r>
            <a:r>
              <a:rPr lang="en-US" sz="1350">
                <a:solidFill>
                  <a:srgbClr val="202122"/>
                </a:solidFill>
                <a:latin typeface="Arial"/>
                <a:cs typeface="Arial"/>
              </a:rPr>
              <a:t>. He is famous for fighting three wars, </a:t>
            </a:r>
            <a:r>
              <a:rPr lang="en-US" sz="1350">
                <a:solidFill>
                  <a:srgbClr val="FF0000"/>
                </a:solidFill>
                <a:latin typeface="Arial"/>
                <a:cs typeface="Arial"/>
              </a:rPr>
              <a:t>with varying success</a:t>
            </a:r>
            <a:r>
              <a:rPr lang="en-US" sz="1350">
                <a:solidFill>
                  <a:srgbClr val="202122"/>
                </a:solidFill>
                <a:latin typeface="Arial"/>
                <a:cs typeface="Arial"/>
              </a:rPr>
              <a:t>,</a:t>
            </a:r>
            <a:r>
              <a:rPr lang="en-US" sz="1350">
                <a:solidFill>
                  <a:srgbClr val="FF0000"/>
                </a:solidFill>
                <a:latin typeface="Arial"/>
                <a:cs typeface="Arial"/>
              </a:rPr>
              <a:t> against</a:t>
            </a:r>
            <a:r>
              <a:rPr lang="en-US" sz="1350">
                <a:solidFill>
                  <a:srgbClr val="202122"/>
                </a:solidFill>
                <a:latin typeface="Arial"/>
                <a:cs typeface="Arial"/>
              </a:rPr>
              <a:t> the </a:t>
            </a:r>
            <a:r>
              <a:rPr lang="en-US" sz="1350">
                <a:solidFill>
                  <a:srgbClr val="0B0080"/>
                </a:solidFill>
                <a:latin typeface="Arial"/>
                <a:cs typeface="Arial"/>
              </a:rPr>
              <a:t>Roman Empire</a:t>
            </a:r>
            <a:r>
              <a:rPr lang="en-US" sz="1350">
                <a:solidFill>
                  <a:srgbClr val="202122"/>
                </a:solidFill>
                <a:latin typeface="Arial"/>
                <a:cs typeface="Arial"/>
              </a:rPr>
              <a:t> under two </a:t>
            </a:r>
            <a:r>
              <a:rPr lang="en-US" sz="1350">
                <a:solidFill>
                  <a:srgbClr val="FF0000"/>
                </a:solidFill>
                <a:latin typeface="Arial"/>
                <a:cs typeface="Arial"/>
              </a:rPr>
              <a:t>emperors</a:t>
            </a:r>
            <a:r>
              <a:rPr lang="en-US" sz="1350">
                <a:solidFill>
                  <a:srgbClr val="202122"/>
                </a:solidFill>
                <a:latin typeface="Arial"/>
                <a:cs typeface="Arial"/>
              </a:rPr>
              <a:t>. After raiding south across the </a:t>
            </a:r>
            <a:r>
              <a:rPr lang="en-US" sz="1350">
                <a:solidFill>
                  <a:srgbClr val="0B0080"/>
                </a:solidFill>
                <a:latin typeface="Arial"/>
                <a:cs typeface="Arial"/>
              </a:rPr>
              <a:t>Danube</a:t>
            </a:r>
            <a:r>
              <a:rPr lang="en-US" sz="1350">
                <a:solidFill>
                  <a:srgbClr val="202122"/>
                </a:solidFill>
                <a:latin typeface="Arial"/>
                <a:cs typeface="Arial"/>
              </a:rPr>
              <a:t>, he defeated a Roman invasion in the reign of </a:t>
            </a:r>
            <a:r>
              <a:rPr lang="en-US" sz="1350">
                <a:solidFill>
                  <a:srgbClr val="0B0080"/>
                </a:solidFill>
                <a:latin typeface="Arial"/>
                <a:cs typeface="Arial"/>
              </a:rPr>
              <a:t>Domitian</a:t>
            </a:r>
            <a:r>
              <a:rPr lang="en-US" sz="1350">
                <a:solidFill>
                  <a:srgbClr val="202122"/>
                </a:solidFill>
                <a:latin typeface="Arial"/>
                <a:cs typeface="Arial"/>
              </a:rPr>
              <a:t>, securing a period of independence during which </a:t>
            </a:r>
            <a:r>
              <a:rPr lang="en-US" sz="1350" err="1">
                <a:solidFill>
                  <a:srgbClr val="202122"/>
                </a:solidFill>
                <a:latin typeface="Arial"/>
                <a:cs typeface="Arial"/>
              </a:rPr>
              <a:t>Decebalus</a:t>
            </a:r>
            <a:r>
              <a:rPr lang="en-US" sz="1350">
                <a:solidFill>
                  <a:srgbClr val="202122"/>
                </a:solidFill>
                <a:latin typeface="Arial"/>
                <a:cs typeface="Arial"/>
              </a:rPr>
              <a:t> consolidated his rule.</a:t>
            </a:r>
          </a:p>
          <a:p>
            <a:r>
              <a:rPr lang="en-US" sz="1350">
                <a:solidFill>
                  <a:srgbClr val="202122"/>
                </a:solidFill>
                <a:latin typeface="Arial"/>
                <a:cs typeface="Arial"/>
              </a:rPr>
              <a:t>When </a:t>
            </a:r>
            <a:r>
              <a:rPr lang="en-US" sz="1350">
                <a:solidFill>
                  <a:srgbClr val="0B0080"/>
                </a:solidFill>
                <a:latin typeface="Arial"/>
                <a:cs typeface="Arial"/>
              </a:rPr>
              <a:t>Trajan</a:t>
            </a:r>
            <a:r>
              <a:rPr lang="en-US" sz="1350">
                <a:solidFill>
                  <a:srgbClr val="202122"/>
                </a:solidFill>
                <a:latin typeface="Arial"/>
                <a:cs typeface="Arial"/>
              </a:rPr>
              <a:t> came to power, his armies invaded Dacia to weaken its threat to the Roman border territories of </a:t>
            </a:r>
            <a:r>
              <a:rPr lang="en-US" sz="1350">
                <a:solidFill>
                  <a:srgbClr val="0B0080"/>
                </a:solidFill>
                <a:latin typeface="Arial"/>
                <a:cs typeface="Arial"/>
              </a:rPr>
              <a:t>Moesia</a:t>
            </a:r>
            <a:r>
              <a:rPr lang="en-US" sz="1350">
                <a:solidFill>
                  <a:srgbClr val="202122"/>
                </a:solidFill>
                <a:latin typeface="Arial"/>
                <a:cs typeface="Arial"/>
              </a:rPr>
              <a:t>. </a:t>
            </a:r>
            <a:r>
              <a:rPr lang="en-US" sz="1350" err="1">
                <a:solidFill>
                  <a:srgbClr val="202122"/>
                </a:solidFill>
                <a:latin typeface="Arial"/>
                <a:cs typeface="Arial"/>
              </a:rPr>
              <a:t>Decebalus</a:t>
            </a:r>
            <a:r>
              <a:rPr lang="en-US" sz="1350">
                <a:solidFill>
                  <a:srgbClr val="202122"/>
                </a:solidFill>
                <a:latin typeface="Arial"/>
                <a:cs typeface="Arial"/>
              </a:rPr>
              <a:t> was defeated in 102 AD. He remained in power as a client king, but continued to assert his independence, leading to a final and overwhelming Roman invasion north of the Danube in 105 AD. Trajan reduced the Dacian capital </a:t>
            </a:r>
            <a:r>
              <a:rPr lang="en-US" sz="1350" err="1">
                <a:solidFill>
                  <a:srgbClr val="0B0080"/>
                </a:solidFill>
                <a:latin typeface="Arial"/>
                <a:cs typeface="Arial"/>
              </a:rPr>
              <a:t>Sarmizegetusa</a:t>
            </a:r>
            <a:r>
              <a:rPr lang="en-US" sz="1350">
                <a:solidFill>
                  <a:srgbClr val="202122"/>
                </a:solidFill>
                <a:latin typeface="Arial"/>
                <a:cs typeface="Arial"/>
              </a:rPr>
              <a:t> in 106 AD to ruins, absorbing some of Dacia into the Empire. </a:t>
            </a:r>
            <a:r>
              <a:rPr lang="en-US" sz="1350" err="1">
                <a:solidFill>
                  <a:srgbClr val="202122"/>
                </a:solidFill>
                <a:latin typeface="Arial"/>
                <a:cs typeface="Arial"/>
              </a:rPr>
              <a:t>Decebalus</a:t>
            </a:r>
            <a:r>
              <a:rPr lang="en-US" sz="1350">
                <a:solidFill>
                  <a:srgbClr val="202122"/>
                </a:solidFill>
                <a:latin typeface="Arial"/>
                <a:cs typeface="Arial"/>
              </a:rPr>
              <a:t> committed </a:t>
            </a:r>
            <a:r>
              <a:rPr lang="en-US" sz="1350">
                <a:solidFill>
                  <a:srgbClr val="0B0080"/>
                </a:solidFill>
                <a:latin typeface="Arial"/>
                <a:cs typeface="Arial"/>
              </a:rPr>
              <a:t>suicide</a:t>
            </a:r>
            <a:r>
              <a:rPr lang="en-US" sz="1350">
                <a:solidFill>
                  <a:srgbClr val="202122"/>
                </a:solidFill>
                <a:latin typeface="Arial"/>
                <a:cs typeface="Arial"/>
              </a:rPr>
              <a:t> to avoid capture.</a:t>
            </a:r>
          </a:p>
        </p:txBody>
      </p:sp>
    </p:spTree>
    <p:extLst>
      <p:ext uri="{BB962C8B-B14F-4D97-AF65-F5344CB8AC3E}">
        <p14:creationId xmlns:p14="http://schemas.microsoft.com/office/powerpoint/2010/main" val="2979054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SOME PICTURES OF LONDON</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160791" y="1980843"/>
            <a:ext cx="4151194" cy="2142121"/>
          </a:xfrm>
          <a:prstGeom prst="rect">
            <a:avLst/>
          </a:prstGeom>
        </p:spPr>
      </p:pic>
      <p:pic>
        <p:nvPicPr>
          <p:cNvPr id="7" name="Εικόνα 6"/>
          <p:cNvPicPr>
            <a:picLocks noChangeAspect="1"/>
          </p:cNvPicPr>
          <p:nvPr/>
        </p:nvPicPr>
        <p:blipFill>
          <a:blip r:embed="rId3"/>
          <a:stretch>
            <a:fillRect/>
          </a:stretch>
        </p:blipFill>
        <p:spPr>
          <a:xfrm>
            <a:off x="4581634" y="1906634"/>
            <a:ext cx="3568670" cy="2216332"/>
          </a:xfrm>
          <a:prstGeom prst="rect">
            <a:avLst/>
          </a:prstGeom>
        </p:spPr>
      </p:pic>
    </p:spTree>
    <p:extLst>
      <p:ext uri="{BB962C8B-B14F-4D97-AF65-F5344CB8AC3E}">
        <p14:creationId xmlns:p14="http://schemas.microsoft.com/office/powerpoint/2010/main" val="1546205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r>
              <a:rPr lang="en-US" dirty="0" smtClean="0"/>
              <a:t>THANKS FOR WATCHING</a:t>
            </a:r>
          </a:p>
          <a:p>
            <a:endParaRPr lang="en-US" dirty="0"/>
          </a:p>
          <a:p>
            <a:r>
              <a:rPr lang="en-US" dirty="0" smtClean="0"/>
              <a:t>GROUP C</a:t>
            </a:r>
            <a:endParaRPr lang="el-GR" dirty="0"/>
          </a:p>
        </p:txBody>
      </p:sp>
    </p:spTree>
    <p:extLst>
      <p:ext uri="{BB962C8B-B14F-4D97-AF65-F5344CB8AC3E}">
        <p14:creationId xmlns:p14="http://schemas.microsoft.com/office/powerpoint/2010/main" val="1100213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ame 16">
            <a:extLst>
              <a:ext uri="{FF2B5EF4-FFF2-40B4-BE49-F238E27FC236}">
                <a16:creationId xmlns:a16="http://schemas.microsoft.com/office/drawing/2014/main"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Rectangle 18">
            <a:extLst>
              <a:ext uri="{FF2B5EF4-FFF2-40B4-BE49-F238E27FC236}">
                <a16:creationId xmlns:a16="http://schemas.microsoft.com/office/drawing/2014/main"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ame 20">
            <a:extLst>
              <a:ext uri="{FF2B5EF4-FFF2-40B4-BE49-F238E27FC236}">
                <a16:creationId xmlns:a16="http://schemas.microsoft.com/office/drawing/2014/main" id="{19F9CD66-32FC-448F-B4C5-67D17508A2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7F23946F-B047-4E1E-813C-C383FB2D5B31}"/>
              </a:ext>
            </a:extLst>
          </p:cNvPr>
          <p:cNvSpPr>
            <a:spLocks noGrp="1"/>
          </p:cNvSpPr>
          <p:nvPr>
            <p:ph type="title"/>
          </p:nvPr>
        </p:nvSpPr>
        <p:spPr>
          <a:xfrm>
            <a:off x="628651" y="1500188"/>
            <a:ext cx="3272230" cy="1557338"/>
          </a:xfrm>
        </p:spPr>
        <p:txBody>
          <a:bodyPr vert="horz" lIns="68580" tIns="34290" rIns="68580" bIns="34290" rtlCol="0" anchor="b">
            <a:normAutofit/>
          </a:bodyPr>
          <a:lstStyle/>
          <a:p>
            <a:r>
              <a:rPr lang="en-US" sz="3300" b="1">
                <a:gradFill flip="none" rotWithShape="1">
                  <a:gsLst>
                    <a:gs pos="0">
                      <a:schemeClr val="accent5">
                        <a:alpha val="70000"/>
                      </a:schemeClr>
                    </a:gs>
                    <a:gs pos="100000">
                      <a:schemeClr val="accent1">
                        <a:alpha val="70000"/>
                      </a:schemeClr>
                    </a:gs>
                  </a:gsLst>
                  <a:lin ang="0" scaled="1"/>
                  <a:tileRect/>
                </a:gradFill>
              </a:rPr>
              <a:t>Bucharest</a:t>
            </a:r>
          </a:p>
        </p:txBody>
      </p:sp>
      <p:sp>
        <p:nvSpPr>
          <p:cNvPr id="4" name="Text Placeholder 3">
            <a:extLst>
              <a:ext uri="{FF2B5EF4-FFF2-40B4-BE49-F238E27FC236}">
                <a16:creationId xmlns:a16="http://schemas.microsoft.com/office/drawing/2014/main" id="{823B73D0-D9E7-406D-9019-3DF26A381FF5}"/>
              </a:ext>
            </a:extLst>
          </p:cNvPr>
          <p:cNvSpPr>
            <a:spLocks noGrp="1"/>
          </p:cNvSpPr>
          <p:nvPr>
            <p:ph type="body" sz="half" idx="2"/>
          </p:nvPr>
        </p:nvSpPr>
        <p:spPr>
          <a:xfrm>
            <a:off x="628650" y="3250407"/>
            <a:ext cx="3272231" cy="2239565"/>
          </a:xfrm>
        </p:spPr>
        <p:txBody>
          <a:bodyPr vert="horz" lIns="68580" tIns="34290" rIns="68580" bIns="34290" rtlCol="0">
            <a:normAutofit/>
          </a:bodyPr>
          <a:lstStyle/>
          <a:p>
            <a:pPr indent="-171450">
              <a:buFont typeface="Wingdings" panose="05000000000000000000" pitchFamily="2" charset="2"/>
              <a:buChar char="§"/>
            </a:pPr>
            <a:r>
              <a:rPr lang="en-US" sz="1350">
                <a:solidFill>
                  <a:schemeClr val="tx2">
                    <a:alpha val="60000"/>
                  </a:schemeClr>
                </a:solidFill>
              </a:rPr>
              <a:t>Henri Coanda International Airport (OTP): Bucharest International Airport was renamed Bucharest Otopeni Airport in 2004. It is 17 km from the city center and is located in the northwest of Bucharest. It is the busiest in Romania and has a terminal that serves all flights, international and non-international.</a:t>
            </a:r>
          </a:p>
        </p:txBody>
      </p:sp>
      <p:pic>
        <p:nvPicPr>
          <p:cNvPr id="5" name="Picture 5" descr="A castle on top of a grass covered field&#10;&#10;Description automatically generated">
            <a:extLst>
              <a:ext uri="{FF2B5EF4-FFF2-40B4-BE49-F238E27FC236}">
                <a16:creationId xmlns:a16="http://schemas.microsoft.com/office/drawing/2014/main" id="{378E21EA-FEDA-49BF-AE79-0396B8ADC789}"/>
              </a:ext>
            </a:extLst>
          </p:cNvPr>
          <p:cNvPicPr>
            <a:picLocks noGrp="1" noChangeAspect="1"/>
          </p:cNvPicPr>
          <p:nvPr>
            <p:ph idx="1"/>
          </p:nvPr>
        </p:nvPicPr>
        <p:blipFill rotWithShape="1">
          <a:blip r:embed="rId2"/>
          <a:srcRect l="12994" r="10741" b="2"/>
          <a:stretch/>
        </p:blipFill>
        <p:spPr>
          <a:xfrm>
            <a:off x="4572002" y="1223685"/>
            <a:ext cx="4204819" cy="4410634"/>
          </a:xfrm>
          <a:prstGeom prst="rect">
            <a:avLst/>
          </a:prstGeom>
        </p:spPr>
      </p:pic>
    </p:spTree>
    <p:extLst>
      <p:ext uri="{BB962C8B-B14F-4D97-AF65-F5344CB8AC3E}">
        <p14:creationId xmlns:p14="http://schemas.microsoft.com/office/powerpoint/2010/main" val="2390854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n-US" dirty="0" smtClean="0"/>
              <a:t>ALBANIA</a:t>
            </a:r>
            <a:endParaRPr lang="el-GR" dirty="0"/>
          </a:p>
        </p:txBody>
      </p:sp>
      <p:sp>
        <p:nvSpPr>
          <p:cNvPr id="3" name="Υπότιτλος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821436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644979" y="2400303"/>
            <a:ext cx="8115300" cy="3018094"/>
          </a:xfrm>
        </p:spPr>
        <p:txBody>
          <a:bodyPr/>
          <a:lstStyle/>
          <a:p>
            <a:r>
              <a:rPr lang="en-US" dirty="0"/>
              <a:t>Albania is a country in Southeast Europe on the Adriatic and Ionian Sea within the Mediterranean Sea. It shares land borders with Montenegro to the northwest, </a:t>
            </a:r>
            <a:r>
              <a:rPr lang="en-US" dirty="0" smtClean="0"/>
              <a:t>Kosovo</a:t>
            </a:r>
            <a:r>
              <a:rPr lang="en-US" dirty="0"/>
              <a:t> to the northeast, North Macedonia to the east, Greece to the south and </a:t>
            </a:r>
            <a:r>
              <a:rPr lang="en-US" dirty="0">
                <a:solidFill>
                  <a:srgbClr val="7030A0"/>
                </a:solidFill>
              </a:rPr>
              <a:t>maritime borders</a:t>
            </a:r>
            <a:r>
              <a:rPr lang="en-US" dirty="0"/>
              <a:t> with Greece, Montenegro and </a:t>
            </a:r>
            <a:r>
              <a:rPr lang="en-US" dirty="0" smtClean="0"/>
              <a:t>Italy </a:t>
            </a:r>
            <a:r>
              <a:rPr lang="en-US" dirty="0"/>
              <a:t>to the west</a:t>
            </a:r>
            <a:r>
              <a:rPr lang="en-US" dirty="0" smtClean="0"/>
              <a:t>.</a:t>
            </a:r>
          </a:p>
          <a:p>
            <a:r>
              <a:rPr lang="en-US" dirty="0" smtClean="0"/>
              <a:t>*</a:t>
            </a:r>
            <a:r>
              <a:rPr lang="el-GR" dirty="0" smtClean="0"/>
              <a:t> </a:t>
            </a:r>
            <a:r>
              <a:rPr lang="en-US" dirty="0" smtClean="0"/>
              <a:t>maritime borders</a:t>
            </a:r>
            <a:r>
              <a:rPr lang="el-GR" dirty="0" smtClean="0"/>
              <a:t> </a:t>
            </a:r>
            <a:r>
              <a:rPr lang="en-US" dirty="0" smtClean="0"/>
              <a:t>= </a:t>
            </a:r>
            <a:r>
              <a:rPr lang="el-GR" dirty="0" smtClean="0"/>
              <a:t>θαλάσσια σύνορα</a:t>
            </a:r>
            <a:endParaRPr lang="el-GR" dirty="0"/>
          </a:p>
        </p:txBody>
      </p:sp>
    </p:spTree>
    <p:extLst>
      <p:ext uri="{BB962C8B-B14F-4D97-AF65-F5344CB8AC3E}">
        <p14:creationId xmlns:p14="http://schemas.microsoft.com/office/powerpoint/2010/main" val="383009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TIRANA</a:t>
            </a:r>
            <a:endParaRPr lang="el-GR" dirty="0"/>
          </a:p>
        </p:txBody>
      </p:sp>
      <p:sp>
        <p:nvSpPr>
          <p:cNvPr id="3" name="Θέση περιεχομένου 2"/>
          <p:cNvSpPr>
            <a:spLocks noGrp="1"/>
          </p:cNvSpPr>
          <p:nvPr>
            <p:ph idx="1"/>
          </p:nvPr>
        </p:nvSpPr>
        <p:spPr>
          <a:xfrm>
            <a:off x="514350" y="2215789"/>
            <a:ext cx="8115300" cy="3474719"/>
          </a:xfrm>
        </p:spPr>
        <p:txBody>
          <a:bodyPr>
            <a:normAutofit fontScale="77500" lnSpcReduction="20000"/>
          </a:bodyPr>
          <a:lstStyle/>
          <a:p>
            <a:r>
              <a:rPr lang="en-US" dirty="0" smtClean="0"/>
              <a:t> Tirana is </a:t>
            </a:r>
            <a:r>
              <a:rPr lang="en-US" dirty="0"/>
              <a:t>the capital and largest city by area and population of the </a:t>
            </a:r>
            <a:r>
              <a:rPr lang="en-US" dirty="0">
                <a:hlinkClick r:id="rId2" tooltip="Republic of Albania"/>
              </a:rPr>
              <a:t>Republic of Albania</a:t>
            </a:r>
            <a:r>
              <a:rPr lang="en-US" dirty="0"/>
              <a:t>. It is located in the center of Albania </a:t>
            </a:r>
            <a:r>
              <a:rPr lang="en-US" b="1" dirty="0">
                <a:solidFill>
                  <a:srgbClr val="7030A0"/>
                </a:solidFill>
              </a:rPr>
              <a:t>enclosed </a:t>
            </a:r>
            <a:r>
              <a:rPr lang="en-US" dirty="0"/>
              <a:t>by mountains and hills with </a:t>
            </a:r>
            <a:r>
              <a:rPr lang="en-US" dirty="0">
                <a:hlinkClick r:id="rId3" tooltip="Dajt"/>
              </a:rPr>
              <a:t>Mount </a:t>
            </a:r>
            <a:r>
              <a:rPr lang="en-US" dirty="0" err="1">
                <a:hlinkClick r:id="rId3" tooltip="Dajt"/>
              </a:rPr>
              <a:t>Dajt</a:t>
            </a:r>
            <a:r>
              <a:rPr lang="en-US" b="1" dirty="0">
                <a:solidFill>
                  <a:srgbClr val="7030A0"/>
                </a:solidFill>
              </a:rPr>
              <a:t> elevating </a:t>
            </a:r>
            <a:r>
              <a:rPr lang="en-US" dirty="0"/>
              <a:t>on the east and a </a:t>
            </a:r>
            <a:r>
              <a:rPr lang="en-US" b="1" dirty="0">
                <a:solidFill>
                  <a:srgbClr val="7030A0"/>
                </a:solidFill>
              </a:rPr>
              <a:t>slight valley </a:t>
            </a:r>
            <a:r>
              <a:rPr lang="en-US" dirty="0"/>
              <a:t>on the northwest </a:t>
            </a:r>
            <a:r>
              <a:rPr lang="en-US" b="1" dirty="0">
                <a:solidFill>
                  <a:srgbClr val="7030A0"/>
                </a:solidFill>
              </a:rPr>
              <a:t>overlooking</a:t>
            </a:r>
            <a:r>
              <a:rPr lang="en-US" dirty="0"/>
              <a:t> the </a:t>
            </a:r>
            <a:r>
              <a:rPr lang="en-US" dirty="0">
                <a:hlinkClick r:id="rId4" tooltip="Adriatic Sea"/>
              </a:rPr>
              <a:t>Adriatic Sea</a:t>
            </a:r>
            <a:r>
              <a:rPr lang="en-US" dirty="0"/>
              <a:t> in the distance. Due to its location at the </a:t>
            </a:r>
            <a:r>
              <a:rPr lang="en-US" dirty="0">
                <a:hlinkClick r:id="rId5" tooltip="Tirana plain"/>
              </a:rPr>
              <a:t>Plain of Tirana</a:t>
            </a:r>
            <a:r>
              <a:rPr lang="en-US" dirty="0"/>
              <a:t> and the close </a:t>
            </a:r>
            <a:r>
              <a:rPr lang="en-US" b="1" dirty="0">
                <a:solidFill>
                  <a:srgbClr val="7030A0"/>
                </a:solidFill>
              </a:rPr>
              <a:t>proximity</a:t>
            </a:r>
            <a:r>
              <a:rPr lang="en-US" dirty="0"/>
              <a:t> to the </a:t>
            </a:r>
            <a:r>
              <a:rPr lang="en-US" dirty="0">
                <a:hlinkClick r:id="rId6" tooltip="Mediterranean Sea"/>
              </a:rPr>
              <a:t>Mediterranean Sea</a:t>
            </a:r>
            <a:r>
              <a:rPr lang="en-US" dirty="0"/>
              <a:t>, the city is </a:t>
            </a:r>
            <a:r>
              <a:rPr lang="en-US" b="1" dirty="0">
                <a:solidFill>
                  <a:srgbClr val="7030A0"/>
                </a:solidFill>
              </a:rPr>
              <a:t>particularly influenced </a:t>
            </a:r>
            <a:r>
              <a:rPr lang="en-US" dirty="0"/>
              <a:t>by a </a:t>
            </a:r>
            <a:r>
              <a:rPr lang="en-US" dirty="0">
                <a:hlinkClick r:id="rId7" tooltip="Mediterranean climate"/>
              </a:rPr>
              <a:t>Mediterranean</a:t>
            </a:r>
            <a:r>
              <a:rPr lang="en-US" dirty="0"/>
              <a:t> seasonal </a:t>
            </a:r>
            <a:r>
              <a:rPr lang="en-US" dirty="0" smtClean="0"/>
              <a:t>climate.</a:t>
            </a:r>
          </a:p>
          <a:p>
            <a:r>
              <a:rPr lang="en-US" dirty="0" smtClean="0"/>
              <a:t>* enclosed = </a:t>
            </a:r>
            <a:r>
              <a:rPr lang="el-GR" dirty="0"/>
              <a:t>περίφρακτος</a:t>
            </a:r>
            <a:endParaRPr lang="en-US" dirty="0" smtClean="0"/>
          </a:p>
          <a:p>
            <a:r>
              <a:rPr lang="en-US" dirty="0" smtClean="0"/>
              <a:t>* elevating = </a:t>
            </a:r>
            <a:r>
              <a:rPr lang="el-GR" dirty="0"/>
              <a:t>ανύψωση</a:t>
            </a:r>
            <a:endParaRPr lang="en-US" dirty="0" smtClean="0"/>
          </a:p>
          <a:p>
            <a:r>
              <a:rPr lang="en-US" dirty="0" smtClean="0"/>
              <a:t>* slight valley = </a:t>
            </a:r>
            <a:r>
              <a:rPr lang="el-GR" dirty="0"/>
              <a:t>ελαφρά κοιλάδα</a:t>
            </a:r>
            <a:endParaRPr lang="en-US" dirty="0" smtClean="0"/>
          </a:p>
          <a:p>
            <a:r>
              <a:rPr lang="en-US" dirty="0" smtClean="0"/>
              <a:t> * </a:t>
            </a:r>
            <a:r>
              <a:rPr lang="en-US" dirty="0" err="1" smtClean="0"/>
              <a:t>Overlloking</a:t>
            </a:r>
            <a:r>
              <a:rPr lang="en-US" dirty="0" smtClean="0"/>
              <a:t> = </a:t>
            </a:r>
            <a:r>
              <a:rPr lang="el-GR" dirty="0" smtClean="0"/>
              <a:t>με θέα </a:t>
            </a:r>
            <a:endParaRPr lang="en-US" dirty="0" smtClean="0"/>
          </a:p>
          <a:p>
            <a:r>
              <a:rPr lang="en-US" dirty="0" smtClean="0"/>
              <a:t>* proximity = </a:t>
            </a:r>
            <a:r>
              <a:rPr lang="el-GR" dirty="0"/>
              <a:t> εγγύτητα</a:t>
            </a:r>
            <a:endParaRPr lang="en-US" dirty="0" smtClean="0"/>
          </a:p>
          <a:p>
            <a:r>
              <a:rPr lang="en-US" dirty="0" smtClean="0"/>
              <a:t>* particularly influenced =</a:t>
            </a:r>
            <a:r>
              <a:rPr lang="el-GR" dirty="0"/>
              <a:t> επηρεάζεται ιδιαίτερα</a:t>
            </a:r>
            <a:endParaRPr lang="en-US" dirty="0" smtClean="0"/>
          </a:p>
          <a:p>
            <a:endParaRPr lang="el-GR" dirty="0"/>
          </a:p>
        </p:txBody>
      </p:sp>
    </p:spTree>
    <p:extLst>
      <p:ext uri="{BB962C8B-B14F-4D97-AF65-F5344CB8AC3E}">
        <p14:creationId xmlns:p14="http://schemas.microsoft.com/office/powerpoint/2010/main" val="348697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39622" y="2400301"/>
            <a:ext cx="3969908" cy="2474204"/>
          </a:xfrm>
          <a:prstGeom prst="rect">
            <a:avLst/>
          </a:prstGeom>
        </p:spPr>
      </p:pic>
      <p:pic>
        <p:nvPicPr>
          <p:cNvPr id="5" name="Εικόνα 4"/>
          <p:cNvPicPr>
            <a:picLocks noChangeAspect="1"/>
          </p:cNvPicPr>
          <p:nvPr/>
        </p:nvPicPr>
        <p:blipFill>
          <a:blip r:embed="rId3"/>
          <a:stretch>
            <a:fillRect/>
          </a:stretch>
        </p:blipFill>
        <p:spPr>
          <a:xfrm>
            <a:off x="4564885" y="2463593"/>
            <a:ext cx="4305203" cy="2410913"/>
          </a:xfrm>
          <a:prstGeom prst="rect">
            <a:avLst/>
          </a:prstGeom>
        </p:spPr>
      </p:pic>
    </p:spTree>
    <p:extLst>
      <p:ext uri="{BB962C8B-B14F-4D97-AF65-F5344CB8AC3E}">
        <p14:creationId xmlns:p14="http://schemas.microsoft.com/office/powerpoint/2010/main" val="256126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Church of St. Nicholas,</a:t>
            </a:r>
            <a:endParaRPr lang="el-GR" dirty="0"/>
          </a:p>
        </p:txBody>
      </p:sp>
      <p:sp>
        <p:nvSpPr>
          <p:cNvPr id="3" name="Θέση περιεχομένου 2"/>
          <p:cNvSpPr>
            <a:spLocks noGrp="1"/>
          </p:cNvSpPr>
          <p:nvPr>
            <p:ph idx="1"/>
          </p:nvPr>
        </p:nvSpPr>
        <p:spPr/>
        <p:txBody>
          <a:bodyPr>
            <a:normAutofit/>
          </a:bodyPr>
          <a:lstStyle/>
          <a:p>
            <a:r>
              <a:rPr lang="en-US" dirty="0"/>
              <a:t>In the city of </a:t>
            </a:r>
            <a:r>
              <a:rPr lang="en-US" dirty="0" err="1"/>
              <a:t>Leza</a:t>
            </a:r>
            <a:r>
              <a:rPr lang="en-US" dirty="0"/>
              <a:t>, in northern Albania, are the </a:t>
            </a:r>
            <a:r>
              <a:rPr lang="en-US" b="1" dirty="0">
                <a:solidFill>
                  <a:srgbClr val="7030A0"/>
                </a:solidFill>
              </a:rPr>
              <a:t>ruins </a:t>
            </a:r>
            <a:r>
              <a:rPr lang="en-US" dirty="0"/>
              <a:t>of the Church of St. Nicholas, where there is the Mausoleum of Skanderbeg. The </a:t>
            </a:r>
            <a:r>
              <a:rPr lang="en-US" b="1" dirty="0">
                <a:solidFill>
                  <a:srgbClr val="7030A0"/>
                </a:solidFill>
              </a:rPr>
              <a:t>temple</a:t>
            </a:r>
            <a:r>
              <a:rPr lang="en-US" dirty="0"/>
              <a:t> is also known as the </a:t>
            </a:r>
            <a:r>
              <a:rPr lang="en-US" dirty="0" err="1"/>
              <a:t>Selimiye</a:t>
            </a:r>
            <a:r>
              <a:rPr lang="en-US" dirty="0"/>
              <a:t> Mosque </a:t>
            </a:r>
            <a:r>
              <a:rPr lang="en-US" dirty="0" smtClean="0"/>
              <a:t> </a:t>
            </a:r>
            <a:r>
              <a:rPr lang="en-US" dirty="0"/>
              <a:t>as after the </a:t>
            </a:r>
            <a:r>
              <a:rPr lang="en-US" b="1" dirty="0">
                <a:solidFill>
                  <a:srgbClr val="7030A0"/>
                </a:solidFill>
              </a:rPr>
              <a:t>Ottoman domination </a:t>
            </a:r>
            <a:r>
              <a:rPr lang="en-US" dirty="0"/>
              <a:t>in the area it was turned into a mosque, but also as a church-mosque (</a:t>
            </a:r>
            <a:r>
              <a:rPr lang="en-US" dirty="0" err="1"/>
              <a:t>Kisha-Xhami</a:t>
            </a:r>
            <a:r>
              <a:rPr lang="en-US" dirty="0"/>
              <a:t>).The </a:t>
            </a:r>
            <a:r>
              <a:rPr lang="en-US" dirty="0" smtClean="0"/>
              <a:t>church </a:t>
            </a:r>
            <a:r>
              <a:rPr lang="en-US" dirty="0"/>
              <a:t>of </a:t>
            </a:r>
            <a:r>
              <a:rPr lang="en-US" dirty="0" err="1"/>
              <a:t>Agios</a:t>
            </a:r>
            <a:r>
              <a:rPr lang="en-US" dirty="0"/>
              <a:t> Nikolaos was built in </a:t>
            </a:r>
            <a:r>
              <a:rPr lang="en-US" dirty="0" smtClean="0"/>
              <a:t>1459.</a:t>
            </a:r>
          </a:p>
          <a:p>
            <a:r>
              <a:rPr lang="en-US" dirty="0" smtClean="0"/>
              <a:t>* ruins= </a:t>
            </a:r>
            <a:r>
              <a:rPr lang="el-GR" dirty="0" smtClean="0"/>
              <a:t>ερείπια</a:t>
            </a:r>
          </a:p>
          <a:p>
            <a:r>
              <a:rPr lang="el-GR" dirty="0" smtClean="0"/>
              <a:t>* </a:t>
            </a:r>
            <a:r>
              <a:rPr lang="en-US" dirty="0" smtClean="0"/>
              <a:t>temple = </a:t>
            </a:r>
            <a:r>
              <a:rPr lang="el-GR" smtClean="0"/>
              <a:t>ναός</a:t>
            </a:r>
            <a:endParaRPr lang="el-GR" dirty="0"/>
          </a:p>
        </p:txBody>
      </p:sp>
    </p:spTree>
    <p:extLst>
      <p:ext uri="{BB962C8B-B14F-4D97-AF65-F5344CB8AC3E}">
        <p14:creationId xmlns:p14="http://schemas.microsoft.com/office/powerpoint/2010/main" val="2789725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26048" y="2400301"/>
            <a:ext cx="3992246" cy="2656658"/>
          </a:xfrm>
          <a:prstGeom prst="rect">
            <a:avLst/>
          </a:prstGeom>
        </p:spPr>
      </p:pic>
      <p:pic>
        <p:nvPicPr>
          <p:cNvPr id="5" name="Εικόνα 4"/>
          <p:cNvPicPr>
            <a:picLocks noChangeAspect="1"/>
          </p:cNvPicPr>
          <p:nvPr/>
        </p:nvPicPr>
        <p:blipFill>
          <a:blip r:embed="rId3"/>
          <a:stretch>
            <a:fillRect/>
          </a:stretch>
        </p:blipFill>
        <p:spPr>
          <a:xfrm>
            <a:off x="4722948" y="2400301"/>
            <a:ext cx="4149286" cy="2761161"/>
          </a:xfrm>
          <a:prstGeom prst="rect">
            <a:avLst/>
          </a:prstGeom>
        </p:spPr>
      </p:pic>
    </p:spTree>
    <p:extLst>
      <p:ext uri="{BB962C8B-B14F-4D97-AF65-F5344CB8AC3E}">
        <p14:creationId xmlns:p14="http://schemas.microsoft.com/office/powerpoint/2010/main" val="302073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emplate>Droplet</Template>
  <TotalTime>24</TotalTime>
  <Words>212</Words>
  <Application>Microsoft Office PowerPoint</Application>
  <PresentationFormat>On-screen Show (4:3)</PresentationFormat>
  <Paragraphs>63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Angsana New</vt:lpstr>
      <vt:lpstr>Arial</vt:lpstr>
      <vt:lpstr>Avenir Next LT Pro</vt:lpstr>
      <vt:lpstr>inherit</vt:lpstr>
      <vt:lpstr>Sabon Next LT</vt:lpstr>
      <vt:lpstr>Wingdings</vt:lpstr>
      <vt:lpstr>LuminousVTI</vt:lpstr>
      <vt:lpstr>ROMANIA</vt:lpstr>
      <vt:lpstr>DECEBAL</vt:lpstr>
      <vt:lpstr>Bucharest</vt:lpstr>
      <vt:lpstr>ALBANIA</vt:lpstr>
      <vt:lpstr>PowerPoint Presentation</vt:lpstr>
      <vt:lpstr>TIRANA</vt:lpstr>
      <vt:lpstr>PowerPoint Presentation</vt:lpstr>
      <vt:lpstr>Church of St. Nicholas,</vt:lpstr>
      <vt:lpstr>PowerPoint Presentation</vt:lpstr>
      <vt:lpstr>BUTRINT</vt:lpstr>
      <vt:lpstr>LET SEE SOME PICTURES </vt:lpstr>
      <vt:lpstr>London</vt:lpstr>
      <vt:lpstr>PowerPoint Presentation</vt:lpstr>
      <vt:lpstr>The tower of London</vt:lpstr>
      <vt:lpstr>PowerPoint Presentation</vt:lpstr>
      <vt:lpstr>THE LONDON EYE</vt:lpstr>
      <vt:lpstr>PowerPoint Presentation</vt:lpstr>
      <vt:lpstr>Big Ben</vt:lpstr>
      <vt:lpstr>PowerPoint Presentation</vt:lpstr>
      <vt:lpstr>SOME PICTURES OF LONDON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epdm</dc:creator>
  <cp:lastModifiedBy>Dimthrak</cp:lastModifiedBy>
  <cp:revision>7</cp:revision>
  <dcterms:created xsi:type="dcterms:W3CDTF">2014-09-12T17:25:11Z</dcterms:created>
  <dcterms:modified xsi:type="dcterms:W3CDTF">2021-04-14T15:49:43Z</dcterms:modified>
</cp:coreProperties>
</file>